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Geo"/>
      <p:regular r:id="rId32"/>
      <p: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j8y4+dX6y2F9vkVWYrCv4Z3Zg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Geo-italic.fntdata"/><Relationship Id="rId10" Type="http://schemas.openxmlformats.org/officeDocument/2006/relationships/slide" Target="slides/slide6.xml"/><Relationship Id="rId32" Type="http://schemas.openxmlformats.org/officeDocument/2006/relationships/font" Target="fonts/Geo-regular.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AU"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AU"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AU"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09" name="Google Shape;30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folHlink"/>
        </a:solidFill>
      </p:bgPr>
    </p:bg>
    <p:spTree>
      <p:nvGrpSpPr>
        <p:cNvPr id="18" name="Shape 18"/>
        <p:cNvGrpSpPr/>
        <p:nvPr/>
      </p:nvGrpSpPr>
      <p:grpSpPr>
        <a:xfrm>
          <a:off x="0" y="0"/>
          <a:ext cx="0" cy="0"/>
          <a:chOff x="0" y="0"/>
          <a:chExt cx="0" cy="0"/>
        </a:xfrm>
      </p:grpSpPr>
      <p:sp>
        <p:nvSpPr>
          <p:cNvPr id="19" name="Google Shape;19;p29"/>
          <p:cNvSpPr/>
          <p:nvPr/>
        </p:nvSpPr>
        <p:spPr>
          <a:xfrm>
            <a:off x="1" y="1"/>
            <a:ext cx="12187767" cy="68564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20" name="Google Shape;20;p29"/>
          <p:cNvPicPr preferRelativeResize="0"/>
          <p:nvPr/>
        </p:nvPicPr>
        <p:blipFill rotWithShape="1">
          <a:blip r:embed="rId2">
            <a:alphaModFix/>
          </a:blip>
          <a:srcRect b="0" l="0" r="0" t="0"/>
          <a:stretch/>
        </p:blipFill>
        <p:spPr>
          <a:xfrm>
            <a:off x="0" y="0"/>
            <a:ext cx="12194117" cy="3200400"/>
          </a:xfrm>
          <a:prstGeom prst="rect">
            <a:avLst/>
          </a:prstGeom>
          <a:noFill/>
          <a:ln>
            <a:noFill/>
          </a:ln>
        </p:spPr>
      </p:pic>
      <p:sp>
        <p:nvSpPr>
          <p:cNvPr id="21" name="Google Shape;21;p29"/>
          <p:cNvSpPr/>
          <p:nvPr/>
        </p:nvSpPr>
        <p:spPr>
          <a:xfrm>
            <a:off x="0" y="32004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22" name="Google Shape;22;p29"/>
          <p:cNvCxnSpPr/>
          <p:nvPr/>
        </p:nvCxnSpPr>
        <p:spPr>
          <a:xfrm>
            <a:off x="0" y="3200400"/>
            <a:ext cx="12192000" cy="0"/>
          </a:xfrm>
          <a:prstGeom prst="straightConnector1">
            <a:avLst/>
          </a:prstGeom>
          <a:noFill/>
          <a:ln cap="flat" cmpd="sng" w="63500">
            <a:solidFill>
              <a:schemeClr val="lt1"/>
            </a:solidFill>
            <a:prstDash val="solid"/>
            <a:round/>
            <a:headEnd len="med" w="med" type="none"/>
            <a:tailEnd len="med" w="med" type="none"/>
          </a:ln>
        </p:spPr>
      </p:cxnSp>
      <p:sp>
        <p:nvSpPr>
          <p:cNvPr id="23" name="Google Shape;23;p29"/>
          <p:cNvSpPr/>
          <p:nvPr/>
        </p:nvSpPr>
        <p:spPr>
          <a:xfrm>
            <a:off x="0" y="6629400"/>
            <a:ext cx="121920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descr="CL_Logo_RGB_PNG" id="24" name="Google Shape;24;p29"/>
          <p:cNvPicPr preferRelativeResize="0"/>
          <p:nvPr/>
        </p:nvPicPr>
        <p:blipFill rotWithShape="1">
          <a:blip r:embed="rId3">
            <a:alphaModFix/>
          </a:blip>
          <a:srcRect b="0" l="0" r="0" t="0"/>
          <a:stretch/>
        </p:blipFill>
        <p:spPr>
          <a:xfrm>
            <a:off x="8017934" y="5002213"/>
            <a:ext cx="3596217" cy="1179512"/>
          </a:xfrm>
          <a:prstGeom prst="rect">
            <a:avLst/>
          </a:prstGeom>
          <a:noFill/>
          <a:ln>
            <a:noFill/>
          </a:ln>
        </p:spPr>
      </p:pic>
      <p:sp>
        <p:nvSpPr>
          <p:cNvPr id="25" name="Google Shape;25;p29"/>
          <p:cNvSpPr txBox="1"/>
          <p:nvPr>
            <p:ph idx="1" type="subTitle"/>
          </p:nvPr>
        </p:nvSpPr>
        <p:spPr>
          <a:xfrm>
            <a:off x="609600" y="3365500"/>
            <a:ext cx="10972800" cy="304800"/>
          </a:xfrm>
          <a:prstGeom prst="rect">
            <a:avLst/>
          </a:prstGeom>
          <a:solidFill>
            <a:schemeClr val="accent1"/>
          </a:solidFill>
          <a:ln>
            <a:noFill/>
          </a:ln>
        </p:spPr>
        <p:txBody>
          <a:bodyPr anchorCtr="0" anchor="t" bIns="0" lIns="0" spcFirstLastPara="1" rIns="0" wrap="square" tIns="0">
            <a:noAutofit/>
          </a:bodyPr>
          <a:lstStyle>
            <a:lvl1pPr lvl="0" algn="l">
              <a:lnSpc>
                <a:spcPct val="122222"/>
              </a:lnSpc>
              <a:spcBef>
                <a:spcPts val="0"/>
              </a:spcBef>
              <a:spcAft>
                <a:spcPts val="0"/>
              </a:spcAft>
              <a:buSzPts val="1400"/>
              <a:buNone/>
              <a:defRPr>
                <a:solidFill>
                  <a:schemeClr val="lt1"/>
                </a:solidFill>
              </a:defRPr>
            </a:lvl1pPr>
            <a:lvl2pPr lvl="1" algn="l">
              <a:lnSpc>
                <a:spcPct val="122222"/>
              </a:lnSpc>
              <a:spcBef>
                <a:spcPts val="900"/>
              </a:spcBef>
              <a:spcAft>
                <a:spcPts val="0"/>
              </a:spcAft>
              <a:buSzPts val="1800"/>
              <a:buChar char="▪"/>
              <a:defRPr/>
            </a:lvl2pPr>
            <a:lvl3pPr lvl="2" algn="l">
              <a:lnSpc>
                <a:spcPct val="100000"/>
              </a:lnSpc>
              <a:spcBef>
                <a:spcPts val="900"/>
              </a:spcBef>
              <a:spcAft>
                <a:spcPts val="0"/>
              </a:spcAft>
              <a:buSzPts val="1800"/>
              <a:buChar char="–"/>
              <a:defRPr/>
            </a:lvl3pPr>
            <a:lvl4pPr lvl="3" algn="l">
              <a:lnSpc>
                <a:spcPct val="100000"/>
              </a:lnSpc>
              <a:spcBef>
                <a:spcPts val="900"/>
              </a:spcBef>
              <a:spcAft>
                <a:spcPts val="0"/>
              </a:spcAft>
              <a:buSzPts val="1800"/>
              <a:buChar char="–"/>
              <a:defRPr/>
            </a:lvl4pPr>
            <a:lvl5pPr lvl="4" algn="l">
              <a:lnSpc>
                <a:spcPct val="88888"/>
              </a:lnSpc>
              <a:spcBef>
                <a:spcPts val="900"/>
              </a:spcBef>
              <a:spcAft>
                <a:spcPts val="0"/>
              </a:spcAft>
              <a:buSzPts val="1800"/>
              <a:buChar char="–"/>
              <a:defRPr/>
            </a:lvl5pPr>
            <a:lvl6pPr lvl="5" algn="l">
              <a:lnSpc>
                <a:spcPct val="88888"/>
              </a:lnSpc>
              <a:spcBef>
                <a:spcPts val="900"/>
              </a:spcBef>
              <a:spcAft>
                <a:spcPts val="0"/>
              </a:spcAft>
              <a:buSzPts val="1800"/>
              <a:buChar char="–"/>
              <a:defRPr/>
            </a:lvl6pPr>
            <a:lvl7pPr lvl="6" algn="l">
              <a:lnSpc>
                <a:spcPct val="88888"/>
              </a:lnSpc>
              <a:spcBef>
                <a:spcPts val="900"/>
              </a:spcBef>
              <a:spcAft>
                <a:spcPts val="0"/>
              </a:spcAft>
              <a:buSzPts val="1800"/>
              <a:buChar char="–"/>
              <a:defRPr/>
            </a:lvl7pPr>
            <a:lvl8pPr lvl="7" algn="l">
              <a:lnSpc>
                <a:spcPct val="88888"/>
              </a:lnSpc>
              <a:spcBef>
                <a:spcPts val="900"/>
              </a:spcBef>
              <a:spcAft>
                <a:spcPts val="0"/>
              </a:spcAft>
              <a:buSzPts val="1800"/>
              <a:buChar char="–"/>
              <a:defRPr/>
            </a:lvl8pPr>
            <a:lvl9pPr lvl="8" algn="l">
              <a:lnSpc>
                <a:spcPct val="88888"/>
              </a:lnSpc>
              <a:spcBef>
                <a:spcPts val="900"/>
              </a:spcBef>
              <a:spcAft>
                <a:spcPts val="0"/>
              </a:spcAft>
              <a:buSzPts val="1800"/>
              <a:buChar char="–"/>
              <a:defRPr/>
            </a:lvl9pPr>
          </a:lstStyle>
          <a:p/>
        </p:txBody>
      </p:sp>
      <p:sp>
        <p:nvSpPr>
          <p:cNvPr id="26" name="Google Shape;26;p29"/>
          <p:cNvSpPr txBox="1"/>
          <p:nvPr>
            <p:ph type="ctrTitle"/>
          </p:nvPr>
        </p:nvSpPr>
        <p:spPr>
          <a:xfrm>
            <a:off x="609600" y="1143000"/>
            <a:ext cx="10972800" cy="1828800"/>
          </a:xfrm>
          <a:prstGeom prst="rect">
            <a:avLst/>
          </a:prstGeom>
          <a:noFill/>
          <a:ln>
            <a:noFill/>
          </a:ln>
        </p:spPr>
        <p:txBody>
          <a:bodyPr anchorCtr="0" anchor="b" bIns="0" lIns="0" spcFirstLastPara="1" rIns="0" wrap="square" tIns="0">
            <a:noAutofit/>
          </a:bodyPr>
          <a:lstStyle>
            <a:lvl1pPr lvl="0" algn="l">
              <a:lnSpc>
                <a:spcPct val="116666"/>
              </a:lnSpc>
              <a:spcBef>
                <a:spcPts val="0"/>
              </a:spcBef>
              <a:spcAft>
                <a:spcPts val="0"/>
              </a:spcAft>
              <a:buSzPts val="1400"/>
              <a:buNone/>
              <a:defRPr sz="3600">
                <a:solidFill>
                  <a:schemeClr val="lt1"/>
                </a:solidFill>
              </a:defRPr>
            </a:lvl1pPr>
            <a:lvl2pPr lvl="1" algn="l">
              <a:lnSpc>
                <a:spcPct val="133333"/>
              </a:lnSpc>
              <a:spcBef>
                <a:spcPts val="0"/>
              </a:spcBef>
              <a:spcAft>
                <a:spcPts val="0"/>
              </a:spcAft>
              <a:buSzPts val="1400"/>
              <a:buNone/>
              <a:defRPr/>
            </a:lvl2pPr>
            <a:lvl3pPr lvl="2" algn="l">
              <a:lnSpc>
                <a:spcPct val="133333"/>
              </a:lnSpc>
              <a:spcBef>
                <a:spcPts val="0"/>
              </a:spcBef>
              <a:spcAft>
                <a:spcPts val="0"/>
              </a:spcAft>
              <a:buSzPts val="1400"/>
              <a:buNone/>
              <a:defRPr/>
            </a:lvl3pPr>
            <a:lvl4pPr lvl="3" algn="l">
              <a:lnSpc>
                <a:spcPct val="133333"/>
              </a:lnSpc>
              <a:spcBef>
                <a:spcPts val="0"/>
              </a:spcBef>
              <a:spcAft>
                <a:spcPts val="0"/>
              </a:spcAft>
              <a:buSzPts val="1400"/>
              <a:buNone/>
              <a:defRPr/>
            </a:lvl4pPr>
            <a:lvl5pPr lvl="4" algn="l">
              <a:lnSpc>
                <a:spcPct val="133333"/>
              </a:lnSpc>
              <a:spcBef>
                <a:spcPts val="0"/>
              </a:spcBef>
              <a:spcAft>
                <a:spcPts val="0"/>
              </a:spcAft>
              <a:buSzPts val="1400"/>
              <a:buNone/>
              <a:defRPr/>
            </a:lvl5pPr>
            <a:lvl6pPr lvl="5" algn="l">
              <a:lnSpc>
                <a:spcPct val="133333"/>
              </a:lnSpc>
              <a:spcBef>
                <a:spcPts val="0"/>
              </a:spcBef>
              <a:spcAft>
                <a:spcPts val="0"/>
              </a:spcAft>
              <a:buSzPts val="1400"/>
              <a:buNone/>
              <a:defRPr/>
            </a:lvl6pPr>
            <a:lvl7pPr lvl="6" algn="l">
              <a:lnSpc>
                <a:spcPct val="133333"/>
              </a:lnSpc>
              <a:spcBef>
                <a:spcPts val="0"/>
              </a:spcBef>
              <a:spcAft>
                <a:spcPts val="0"/>
              </a:spcAft>
              <a:buSzPts val="1400"/>
              <a:buNone/>
              <a:defRPr/>
            </a:lvl7pPr>
            <a:lvl8pPr lvl="7" algn="l">
              <a:lnSpc>
                <a:spcPct val="133333"/>
              </a:lnSpc>
              <a:spcBef>
                <a:spcPts val="0"/>
              </a:spcBef>
              <a:spcAft>
                <a:spcPts val="0"/>
              </a:spcAft>
              <a:buSzPts val="1400"/>
              <a:buNone/>
              <a:defRPr/>
            </a:lvl8pPr>
            <a:lvl9pPr lvl="8" algn="l">
              <a:lnSpc>
                <a:spcPct val="133333"/>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38"/>
          <p:cNvSpPr txBox="1"/>
          <p:nvPr>
            <p:ph type="title"/>
          </p:nvPr>
        </p:nvSpPr>
        <p:spPr>
          <a:xfrm>
            <a:off x="609600" y="912813"/>
            <a:ext cx="10972800" cy="685800"/>
          </a:xfrm>
          <a:prstGeom prst="rect">
            <a:avLst/>
          </a:prstGeom>
          <a:noFill/>
          <a:ln>
            <a:noFill/>
          </a:ln>
        </p:spPr>
        <p:txBody>
          <a:bodyPr anchorCtr="0" anchor="ctr" bIns="0" lIns="0" spcFirstLastPara="1" rIns="0" wrap="square" tIns="0">
            <a:noAutofit/>
          </a:bodyPr>
          <a:lstStyle>
            <a:lvl1pPr lvl="0" algn="l">
              <a:lnSpc>
                <a:spcPct val="133333"/>
              </a:lnSpc>
              <a:spcBef>
                <a:spcPts val="0"/>
              </a:spcBef>
              <a:spcAft>
                <a:spcPts val="0"/>
              </a:spcAft>
              <a:buSzPts val="1400"/>
              <a:buNone/>
              <a:defRPr/>
            </a:lvl1pPr>
            <a:lvl2pPr lvl="1" algn="l">
              <a:lnSpc>
                <a:spcPct val="133333"/>
              </a:lnSpc>
              <a:spcBef>
                <a:spcPts val="0"/>
              </a:spcBef>
              <a:spcAft>
                <a:spcPts val="0"/>
              </a:spcAft>
              <a:buSzPts val="1400"/>
              <a:buNone/>
              <a:defRPr/>
            </a:lvl2pPr>
            <a:lvl3pPr lvl="2" algn="l">
              <a:lnSpc>
                <a:spcPct val="133333"/>
              </a:lnSpc>
              <a:spcBef>
                <a:spcPts val="0"/>
              </a:spcBef>
              <a:spcAft>
                <a:spcPts val="0"/>
              </a:spcAft>
              <a:buSzPts val="1400"/>
              <a:buNone/>
              <a:defRPr/>
            </a:lvl3pPr>
            <a:lvl4pPr lvl="3" algn="l">
              <a:lnSpc>
                <a:spcPct val="133333"/>
              </a:lnSpc>
              <a:spcBef>
                <a:spcPts val="0"/>
              </a:spcBef>
              <a:spcAft>
                <a:spcPts val="0"/>
              </a:spcAft>
              <a:buSzPts val="1400"/>
              <a:buNone/>
              <a:defRPr/>
            </a:lvl4pPr>
            <a:lvl5pPr lvl="4" algn="l">
              <a:lnSpc>
                <a:spcPct val="133333"/>
              </a:lnSpc>
              <a:spcBef>
                <a:spcPts val="0"/>
              </a:spcBef>
              <a:spcAft>
                <a:spcPts val="0"/>
              </a:spcAft>
              <a:buSzPts val="1400"/>
              <a:buNone/>
              <a:defRPr/>
            </a:lvl5pPr>
            <a:lvl6pPr lvl="5" algn="l">
              <a:lnSpc>
                <a:spcPct val="133333"/>
              </a:lnSpc>
              <a:spcBef>
                <a:spcPts val="0"/>
              </a:spcBef>
              <a:spcAft>
                <a:spcPts val="0"/>
              </a:spcAft>
              <a:buSzPts val="1400"/>
              <a:buNone/>
              <a:defRPr/>
            </a:lvl6pPr>
            <a:lvl7pPr lvl="6" algn="l">
              <a:lnSpc>
                <a:spcPct val="133333"/>
              </a:lnSpc>
              <a:spcBef>
                <a:spcPts val="0"/>
              </a:spcBef>
              <a:spcAft>
                <a:spcPts val="0"/>
              </a:spcAft>
              <a:buSzPts val="1400"/>
              <a:buNone/>
              <a:defRPr/>
            </a:lvl7pPr>
            <a:lvl8pPr lvl="7" algn="l">
              <a:lnSpc>
                <a:spcPct val="133333"/>
              </a:lnSpc>
              <a:spcBef>
                <a:spcPts val="0"/>
              </a:spcBef>
              <a:spcAft>
                <a:spcPts val="0"/>
              </a:spcAft>
              <a:buSzPts val="1400"/>
              <a:buNone/>
              <a:defRPr/>
            </a:lvl8pPr>
            <a:lvl9pPr lvl="8" algn="l">
              <a:lnSpc>
                <a:spcPct val="133333"/>
              </a:lnSpc>
              <a:spcBef>
                <a:spcPts val="0"/>
              </a:spcBef>
              <a:spcAft>
                <a:spcPts val="0"/>
              </a:spcAft>
              <a:buSzPts val="1400"/>
              <a:buNone/>
              <a:defRPr/>
            </a:lvl9pPr>
          </a:lstStyle>
          <a:p/>
        </p:txBody>
      </p:sp>
      <p:sp>
        <p:nvSpPr>
          <p:cNvPr id="72" name="Google Shape;72;p38"/>
          <p:cNvSpPr txBox="1"/>
          <p:nvPr>
            <p:ph idx="1" type="body"/>
          </p:nvPr>
        </p:nvSpPr>
        <p:spPr>
          <a:xfrm rot="5400000">
            <a:off x="4038600" y="-1752600"/>
            <a:ext cx="4114800" cy="10972800"/>
          </a:xfrm>
          <a:prstGeom prst="rect">
            <a:avLst/>
          </a:prstGeom>
          <a:noFill/>
          <a:ln>
            <a:noFill/>
          </a:ln>
        </p:spPr>
        <p:txBody>
          <a:bodyPr anchorCtr="0" anchor="t" bIns="0" lIns="0" spcFirstLastPara="1" rIns="0" wrap="square" tIns="0">
            <a:noAutofit/>
          </a:bodyPr>
          <a:lstStyle>
            <a:lvl1pPr indent="-228600" lvl="0" marL="457200" algn="l">
              <a:lnSpc>
                <a:spcPct val="122222"/>
              </a:lnSpc>
              <a:spcBef>
                <a:spcPts val="900"/>
              </a:spcBef>
              <a:spcAft>
                <a:spcPts val="0"/>
              </a:spcAft>
              <a:buSzPts val="1400"/>
              <a:buNone/>
              <a:defRPr/>
            </a:lvl1pPr>
            <a:lvl2pPr indent="-342900" lvl="1" marL="914400" algn="l">
              <a:lnSpc>
                <a:spcPct val="122222"/>
              </a:lnSpc>
              <a:spcBef>
                <a:spcPts val="900"/>
              </a:spcBef>
              <a:spcAft>
                <a:spcPts val="0"/>
              </a:spcAft>
              <a:buSzPts val="1800"/>
              <a:buChar char="▪"/>
              <a:defRPr/>
            </a:lvl2pPr>
            <a:lvl3pPr indent="-342900" lvl="2" marL="1371600" algn="l">
              <a:lnSpc>
                <a:spcPct val="100000"/>
              </a:lnSpc>
              <a:spcBef>
                <a:spcPts val="900"/>
              </a:spcBef>
              <a:spcAft>
                <a:spcPts val="0"/>
              </a:spcAft>
              <a:buSzPts val="1800"/>
              <a:buChar char="–"/>
              <a:defRPr/>
            </a:lvl3pPr>
            <a:lvl4pPr indent="-342900" lvl="3" marL="1828800" algn="l">
              <a:lnSpc>
                <a:spcPct val="100000"/>
              </a:lnSpc>
              <a:spcBef>
                <a:spcPts val="900"/>
              </a:spcBef>
              <a:spcAft>
                <a:spcPts val="0"/>
              </a:spcAft>
              <a:buSzPts val="1800"/>
              <a:buChar char="–"/>
              <a:defRPr/>
            </a:lvl4pPr>
            <a:lvl5pPr indent="-342900" lvl="4" marL="2286000" algn="l">
              <a:lnSpc>
                <a:spcPct val="88888"/>
              </a:lnSpc>
              <a:spcBef>
                <a:spcPts val="900"/>
              </a:spcBef>
              <a:spcAft>
                <a:spcPts val="0"/>
              </a:spcAft>
              <a:buSzPts val="1800"/>
              <a:buChar char="–"/>
              <a:defRPr/>
            </a:lvl5pPr>
            <a:lvl6pPr indent="-342900" lvl="5" marL="2743200" algn="l">
              <a:lnSpc>
                <a:spcPct val="88888"/>
              </a:lnSpc>
              <a:spcBef>
                <a:spcPts val="900"/>
              </a:spcBef>
              <a:spcAft>
                <a:spcPts val="0"/>
              </a:spcAft>
              <a:buSzPts val="1800"/>
              <a:buChar char="–"/>
              <a:defRPr/>
            </a:lvl6pPr>
            <a:lvl7pPr indent="-342900" lvl="6" marL="3200400" algn="l">
              <a:lnSpc>
                <a:spcPct val="88888"/>
              </a:lnSpc>
              <a:spcBef>
                <a:spcPts val="900"/>
              </a:spcBef>
              <a:spcAft>
                <a:spcPts val="0"/>
              </a:spcAft>
              <a:buSzPts val="1800"/>
              <a:buChar char="–"/>
              <a:defRPr/>
            </a:lvl7pPr>
            <a:lvl8pPr indent="-342900" lvl="7" marL="3657600" algn="l">
              <a:lnSpc>
                <a:spcPct val="88888"/>
              </a:lnSpc>
              <a:spcBef>
                <a:spcPts val="900"/>
              </a:spcBef>
              <a:spcAft>
                <a:spcPts val="0"/>
              </a:spcAft>
              <a:buSzPts val="1800"/>
              <a:buChar char="–"/>
              <a:defRPr/>
            </a:lvl8pPr>
            <a:lvl9pPr indent="-342900" lvl="8" marL="4114800" algn="l">
              <a:lnSpc>
                <a:spcPct val="88888"/>
              </a:lnSpc>
              <a:spcBef>
                <a:spcPts val="900"/>
              </a:spcBef>
              <a:spcAft>
                <a:spcPts val="0"/>
              </a:spcAft>
              <a:buSzPts val="1800"/>
              <a:buChar char="–"/>
              <a:defRPr/>
            </a:lvl9pPr>
          </a:lstStyle>
          <a:p/>
        </p:txBody>
      </p:sp>
      <p:sp>
        <p:nvSpPr>
          <p:cNvPr id="73" name="Google Shape;73;p38"/>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8"/>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buNone/>
              <a:defRPr sz="800">
                <a:solidFill>
                  <a:schemeClr val="dk1"/>
                </a:solidFill>
                <a:latin typeface="Arial"/>
                <a:ea typeface="Arial"/>
                <a:cs typeface="Arial"/>
                <a:sym typeface="Arial"/>
              </a:defRPr>
            </a:lvl1pPr>
            <a:lvl2pPr indent="0" lvl="1" marL="0" marR="0" algn="l">
              <a:spcBef>
                <a:spcPts val="0"/>
              </a:spcBef>
              <a:buNone/>
              <a:defRPr sz="800">
                <a:solidFill>
                  <a:schemeClr val="dk1"/>
                </a:solidFill>
                <a:latin typeface="Arial"/>
                <a:ea typeface="Arial"/>
                <a:cs typeface="Arial"/>
                <a:sym typeface="Arial"/>
              </a:defRPr>
            </a:lvl2pPr>
            <a:lvl3pPr indent="0" lvl="2" marL="0" marR="0" algn="l">
              <a:spcBef>
                <a:spcPts val="0"/>
              </a:spcBef>
              <a:buNone/>
              <a:defRPr sz="800">
                <a:solidFill>
                  <a:schemeClr val="dk1"/>
                </a:solidFill>
                <a:latin typeface="Arial"/>
                <a:ea typeface="Arial"/>
                <a:cs typeface="Arial"/>
                <a:sym typeface="Arial"/>
              </a:defRPr>
            </a:lvl3pPr>
            <a:lvl4pPr indent="0" lvl="3" marL="0" marR="0" algn="l">
              <a:spcBef>
                <a:spcPts val="0"/>
              </a:spcBef>
              <a:buNone/>
              <a:defRPr sz="800">
                <a:solidFill>
                  <a:schemeClr val="dk1"/>
                </a:solidFill>
                <a:latin typeface="Arial"/>
                <a:ea typeface="Arial"/>
                <a:cs typeface="Arial"/>
                <a:sym typeface="Arial"/>
              </a:defRPr>
            </a:lvl4pPr>
            <a:lvl5pPr indent="0" lvl="4" marL="0" marR="0" algn="l">
              <a:spcBef>
                <a:spcPts val="0"/>
              </a:spcBef>
              <a:buNone/>
              <a:defRPr sz="800">
                <a:solidFill>
                  <a:schemeClr val="dk1"/>
                </a:solidFill>
                <a:latin typeface="Arial"/>
                <a:ea typeface="Arial"/>
                <a:cs typeface="Arial"/>
                <a:sym typeface="Arial"/>
              </a:defRPr>
            </a:lvl5pPr>
            <a:lvl6pPr indent="0" lvl="5" marL="0" marR="0" algn="l">
              <a:spcBef>
                <a:spcPts val="0"/>
              </a:spcBef>
              <a:buNone/>
              <a:defRPr sz="800">
                <a:solidFill>
                  <a:schemeClr val="dk1"/>
                </a:solidFill>
                <a:latin typeface="Arial"/>
                <a:ea typeface="Arial"/>
                <a:cs typeface="Arial"/>
                <a:sym typeface="Arial"/>
              </a:defRPr>
            </a:lvl6pPr>
            <a:lvl7pPr indent="0" lvl="6" marL="0" marR="0" algn="l">
              <a:spcBef>
                <a:spcPts val="0"/>
              </a:spcBef>
              <a:buNone/>
              <a:defRPr sz="800">
                <a:solidFill>
                  <a:schemeClr val="dk1"/>
                </a:solidFill>
                <a:latin typeface="Arial"/>
                <a:ea typeface="Arial"/>
                <a:cs typeface="Arial"/>
                <a:sym typeface="Arial"/>
              </a:defRPr>
            </a:lvl7pPr>
            <a:lvl8pPr indent="0" lvl="7" marL="0" marR="0" algn="l">
              <a:spcBef>
                <a:spcPts val="0"/>
              </a:spcBef>
              <a:buNone/>
              <a:defRPr sz="800">
                <a:solidFill>
                  <a:schemeClr val="dk1"/>
                </a:solidFill>
                <a:latin typeface="Arial"/>
                <a:ea typeface="Arial"/>
                <a:cs typeface="Arial"/>
                <a:sym typeface="Arial"/>
              </a:defRPr>
            </a:lvl8pPr>
            <a:lvl9pPr indent="0" lvl="8" marL="0" marR="0" algn="l">
              <a:spcBef>
                <a:spcPts val="0"/>
              </a:spcBef>
              <a:buNone/>
              <a:defRPr sz="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39"/>
          <p:cNvSpPr txBox="1"/>
          <p:nvPr>
            <p:ph type="title"/>
          </p:nvPr>
        </p:nvSpPr>
        <p:spPr>
          <a:xfrm rot="5400000">
            <a:off x="7771607" y="1980407"/>
            <a:ext cx="4878387" cy="2743200"/>
          </a:xfrm>
          <a:prstGeom prst="rect">
            <a:avLst/>
          </a:prstGeom>
          <a:noFill/>
          <a:ln>
            <a:noFill/>
          </a:ln>
        </p:spPr>
        <p:txBody>
          <a:bodyPr anchorCtr="0" anchor="ctr" bIns="0" lIns="0" spcFirstLastPara="1" rIns="0" wrap="square" tIns="0">
            <a:noAutofit/>
          </a:bodyPr>
          <a:lstStyle>
            <a:lvl1pPr lvl="0" algn="l">
              <a:lnSpc>
                <a:spcPct val="133333"/>
              </a:lnSpc>
              <a:spcBef>
                <a:spcPts val="0"/>
              </a:spcBef>
              <a:spcAft>
                <a:spcPts val="0"/>
              </a:spcAft>
              <a:buSzPts val="1400"/>
              <a:buNone/>
              <a:defRPr/>
            </a:lvl1pPr>
            <a:lvl2pPr lvl="1" algn="l">
              <a:lnSpc>
                <a:spcPct val="133333"/>
              </a:lnSpc>
              <a:spcBef>
                <a:spcPts val="0"/>
              </a:spcBef>
              <a:spcAft>
                <a:spcPts val="0"/>
              </a:spcAft>
              <a:buSzPts val="1400"/>
              <a:buNone/>
              <a:defRPr/>
            </a:lvl2pPr>
            <a:lvl3pPr lvl="2" algn="l">
              <a:lnSpc>
                <a:spcPct val="133333"/>
              </a:lnSpc>
              <a:spcBef>
                <a:spcPts val="0"/>
              </a:spcBef>
              <a:spcAft>
                <a:spcPts val="0"/>
              </a:spcAft>
              <a:buSzPts val="1400"/>
              <a:buNone/>
              <a:defRPr/>
            </a:lvl3pPr>
            <a:lvl4pPr lvl="3" algn="l">
              <a:lnSpc>
                <a:spcPct val="133333"/>
              </a:lnSpc>
              <a:spcBef>
                <a:spcPts val="0"/>
              </a:spcBef>
              <a:spcAft>
                <a:spcPts val="0"/>
              </a:spcAft>
              <a:buSzPts val="1400"/>
              <a:buNone/>
              <a:defRPr/>
            </a:lvl4pPr>
            <a:lvl5pPr lvl="4" algn="l">
              <a:lnSpc>
                <a:spcPct val="133333"/>
              </a:lnSpc>
              <a:spcBef>
                <a:spcPts val="0"/>
              </a:spcBef>
              <a:spcAft>
                <a:spcPts val="0"/>
              </a:spcAft>
              <a:buSzPts val="1400"/>
              <a:buNone/>
              <a:defRPr/>
            </a:lvl5pPr>
            <a:lvl6pPr lvl="5" algn="l">
              <a:lnSpc>
                <a:spcPct val="133333"/>
              </a:lnSpc>
              <a:spcBef>
                <a:spcPts val="0"/>
              </a:spcBef>
              <a:spcAft>
                <a:spcPts val="0"/>
              </a:spcAft>
              <a:buSzPts val="1400"/>
              <a:buNone/>
              <a:defRPr/>
            </a:lvl6pPr>
            <a:lvl7pPr lvl="6" algn="l">
              <a:lnSpc>
                <a:spcPct val="133333"/>
              </a:lnSpc>
              <a:spcBef>
                <a:spcPts val="0"/>
              </a:spcBef>
              <a:spcAft>
                <a:spcPts val="0"/>
              </a:spcAft>
              <a:buSzPts val="1400"/>
              <a:buNone/>
              <a:defRPr/>
            </a:lvl7pPr>
            <a:lvl8pPr lvl="7" algn="l">
              <a:lnSpc>
                <a:spcPct val="133333"/>
              </a:lnSpc>
              <a:spcBef>
                <a:spcPts val="0"/>
              </a:spcBef>
              <a:spcAft>
                <a:spcPts val="0"/>
              </a:spcAft>
              <a:buSzPts val="1400"/>
              <a:buNone/>
              <a:defRPr/>
            </a:lvl8pPr>
            <a:lvl9pPr lvl="8" algn="l">
              <a:lnSpc>
                <a:spcPct val="133333"/>
              </a:lnSpc>
              <a:spcBef>
                <a:spcPts val="0"/>
              </a:spcBef>
              <a:spcAft>
                <a:spcPts val="0"/>
              </a:spcAft>
              <a:buSzPts val="1400"/>
              <a:buNone/>
              <a:defRPr/>
            </a:lvl9pPr>
          </a:lstStyle>
          <a:p/>
        </p:txBody>
      </p:sp>
      <p:sp>
        <p:nvSpPr>
          <p:cNvPr id="77" name="Google Shape;77;p39"/>
          <p:cNvSpPr txBox="1"/>
          <p:nvPr>
            <p:ph idx="1" type="body"/>
          </p:nvPr>
        </p:nvSpPr>
        <p:spPr>
          <a:xfrm rot="5400000">
            <a:off x="2183607" y="-661193"/>
            <a:ext cx="4878387" cy="8026400"/>
          </a:xfrm>
          <a:prstGeom prst="rect">
            <a:avLst/>
          </a:prstGeom>
          <a:noFill/>
          <a:ln>
            <a:noFill/>
          </a:ln>
        </p:spPr>
        <p:txBody>
          <a:bodyPr anchorCtr="0" anchor="t" bIns="0" lIns="0" spcFirstLastPara="1" rIns="0" wrap="square" tIns="0">
            <a:noAutofit/>
          </a:bodyPr>
          <a:lstStyle>
            <a:lvl1pPr indent="-228600" lvl="0" marL="457200" algn="l">
              <a:lnSpc>
                <a:spcPct val="122222"/>
              </a:lnSpc>
              <a:spcBef>
                <a:spcPts val="900"/>
              </a:spcBef>
              <a:spcAft>
                <a:spcPts val="0"/>
              </a:spcAft>
              <a:buSzPts val="1400"/>
              <a:buNone/>
              <a:defRPr/>
            </a:lvl1pPr>
            <a:lvl2pPr indent="-342900" lvl="1" marL="914400" algn="l">
              <a:lnSpc>
                <a:spcPct val="122222"/>
              </a:lnSpc>
              <a:spcBef>
                <a:spcPts val="900"/>
              </a:spcBef>
              <a:spcAft>
                <a:spcPts val="0"/>
              </a:spcAft>
              <a:buSzPts val="1800"/>
              <a:buChar char="▪"/>
              <a:defRPr/>
            </a:lvl2pPr>
            <a:lvl3pPr indent="-342900" lvl="2" marL="1371600" algn="l">
              <a:lnSpc>
                <a:spcPct val="100000"/>
              </a:lnSpc>
              <a:spcBef>
                <a:spcPts val="900"/>
              </a:spcBef>
              <a:spcAft>
                <a:spcPts val="0"/>
              </a:spcAft>
              <a:buSzPts val="1800"/>
              <a:buChar char="–"/>
              <a:defRPr/>
            </a:lvl3pPr>
            <a:lvl4pPr indent="-342900" lvl="3" marL="1828800" algn="l">
              <a:lnSpc>
                <a:spcPct val="100000"/>
              </a:lnSpc>
              <a:spcBef>
                <a:spcPts val="900"/>
              </a:spcBef>
              <a:spcAft>
                <a:spcPts val="0"/>
              </a:spcAft>
              <a:buSzPts val="1800"/>
              <a:buChar char="–"/>
              <a:defRPr/>
            </a:lvl4pPr>
            <a:lvl5pPr indent="-342900" lvl="4" marL="2286000" algn="l">
              <a:lnSpc>
                <a:spcPct val="88888"/>
              </a:lnSpc>
              <a:spcBef>
                <a:spcPts val="900"/>
              </a:spcBef>
              <a:spcAft>
                <a:spcPts val="0"/>
              </a:spcAft>
              <a:buSzPts val="1800"/>
              <a:buChar char="–"/>
              <a:defRPr/>
            </a:lvl5pPr>
            <a:lvl6pPr indent="-342900" lvl="5" marL="2743200" algn="l">
              <a:lnSpc>
                <a:spcPct val="88888"/>
              </a:lnSpc>
              <a:spcBef>
                <a:spcPts val="900"/>
              </a:spcBef>
              <a:spcAft>
                <a:spcPts val="0"/>
              </a:spcAft>
              <a:buSzPts val="1800"/>
              <a:buChar char="–"/>
              <a:defRPr/>
            </a:lvl6pPr>
            <a:lvl7pPr indent="-342900" lvl="6" marL="3200400" algn="l">
              <a:lnSpc>
                <a:spcPct val="88888"/>
              </a:lnSpc>
              <a:spcBef>
                <a:spcPts val="900"/>
              </a:spcBef>
              <a:spcAft>
                <a:spcPts val="0"/>
              </a:spcAft>
              <a:buSzPts val="1800"/>
              <a:buChar char="–"/>
              <a:defRPr/>
            </a:lvl7pPr>
            <a:lvl8pPr indent="-342900" lvl="7" marL="3657600" algn="l">
              <a:lnSpc>
                <a:spcPct val="88888"/>
              </a:lnSpc>
              <a:spcBef>
                <a:spcPts val="900"/>
              </a:spcBef>
              <a:spcAft>
                <a:spcPts val="0"/>
              </a:spcAft>
              <a:buSzPts val="1800"/>
              <a:buChar char="–"/>
              <a:defRPr/>
            </a:lvl8pPr>
            <a:lvl9pPr indent="-342900" lvl="8" marL="4114800" algn="l">
              <a:lnSpc>
                <a:spcPct val="88888"/>
              </a:lnSpc>
              <a:spcBef>
                <a:spcPts val="900"/>
              </a:spcBef>
              <a:spcAft>
                <a:spcPts val="0"/>
              </a:spcAft>
              <a:buSzPts val="1800"/>
              <a:buChar char="–"/>
              <a:defRPr/>
            </a:lvl9pPr>
          </a:lstStyle>
          <a:p/>
        </p:txBody>
      </p:sp>
      <p:sp>
        <p:nvSpPr>
          <p:cNvPr id="78" name="Google Shape;78;p39"/>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9"/>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buNone/>
              <a:defRPr sz="800">
                <a:solidFill>
                  <a:schemeClr val="dk1"/>
                </a:solidFill>
                <a:latin typeface="Arial"/>
                <a:ea typeface="Arial"/>
                <a:cs typeface="Arial"/>
                <a:sym typeface="Arial"/>
              </a:defRPr>
            </a:lvl1pPr>
            <a:lvl2pPr indent="0" lvl="1" marL="0" marR="0" algn="l">
              <a:spcBef>
                <a:spcPts val="0"/>
              </a:spcBef>
              <a:buNone/>
              <a:defRPr sz="800">
                <a:solidFill>
                  <a:schemeClr val="dk1"/>
                </a:solidFill>
                <a:latin typeface="Arial"/>
                <a:ea typeface="Arial"/>
                <a:cs typeface="Arial"/>
                <a:sym typeface="Arial"/>
              </a:defRPr>
            </a:lvl2pPr>
            <a:lvl3pPr indent="0" lvl="2" marL="0" marR="0" algn="l">
              <a:spcBef>
                <a:spcPts val="0"/>
              </a:spcBef>
              <a:buNone/>
              <a:defRPr sz="800">
                <a:solidFill>
                  <a:schemeClr val="dk1"/>
                </a:solidFill>
                <a:latin typeface="Arial"/>
                <a:ea typeface="Arial"/>
                <a:cs typeface="Arial"/>
                <a:sym typeface="Arial"/>
              </a:defRPr>
            </a:lvl3pPr>
            <a:lvl4pPr indent="0" lvl="3" marL="0" marR="0" algn="l">
              <a:spcBef>
                <a:spcPts val="0"/>
              </a:spcBef>
              <a:buNone/>
              <a:defRPr sz="800">
                <a:solidFill>
                  <a:schemeClr val="dk1"/>
                </a:solidFill>
                <a:latin typeface="Arial"/>
                <a:ea typeface="Arial"/>
                <a:cs typeface="Arial"/>
                <a:sym typeface="Arial"/>
              </a:defRPr>
            </a:lvl4pPr>
            <a:lvl5pPr indent="0" lvl="4" marL="0" marR="0" algn="l">
              <a:spcBef>
                <a:spcPts val="0"/>
              </a:spcBef>
              <a:buNone/>
              <a:defRPr sz="800">
                <a:solidFill>
                  <a:schemeClr val="dk1"/>
                </a:solidFill>
                <a:latin typeface="Arial"/>
                <a:ea typeface="Arial"/>
                <a:cs typeface="Arial"/>
                <a:sym typeface="Arial"/>
              </a:defRPr>
            </a:lvl5pPr>
            <a:lvl6pPr indent="0" lvl="5" marL="0" marR="0" algn="l">
              <a:spcBef>
                <a:spcPts val="0"/>
              </a:spcBef>
              <a:buNone/>
              <a:defRPr sz="800">
                <a:solidFill>
                  <a:schemeClr val="dk1"/>
                </a:solidFill>
                <a:latin typeface="Arial"/>
                <a:ea typeface="Arial"/>
                <a:cs typeface="Arial"/>
                <a:sym typeface="Arial"/>
              </a:defRPr>
            </a:lvl6pPr>
            <a:lvl7pPr indent="0" lvl="6" marL="0" marR="0" algn="l">
              <a:spcBef>
                <a:spcPts val="0"/>
              </a:spcBef>
              <a:buNone/>
              <a:defRPr sz="800">
                <a:solidFill>
                  <a:schemeClr val="dk1"/>
                </a:solidFill>
                <a:latin typeface="Arial"/>
                <a:ea typeface="Arial"/>
                <a:cs typeface="Arial"/>
                <a:sym typeface="Arial"/>
              </a:defRPr>
            </a:lvl7pPr>
            <a:lvl8pPr indent="0" lvl="7" marL="0" marR="0" algn="l">
              <a:spcBef>
                <a:spcPts val="0"/>
              </a:spcBef>
              <a:buNone/>
              <a:defRPr sz="800">
                <a:solidFill>
                  <a:schemeClr val="dk1"/>
                </a:solidFill>
                <a:latin typeface="Arial"/>
                <a:ea typeface="Arial"/>
                <a:cs typeface="Arial"/>
                <a:sym typeface="Arial"/>
              </a:defRPr>
            </a:lvl8pPr>
            <a:lvl9pPr indent="0" lvl="8" marL="0" marR="0" algn="l">
              <a:spcBef>
                <a:spcPts val="0"/>
              </a:spcBef>
              <a:buNone/>
              <a:defRPr sz="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80" name="Shape 80"/>
        <p:cNvGrpSpPr/>
        <p:nvPr/>
      </p:nvGrpSpPr>
      <p:grpSpPr>
        <a:xfrm>
          <a:off x="0" y="0"/>
          <a:ext cx="0" cy="0"/>
          <a:chOff x="0" y="0"/>
          <a:chExt cx="0" cy="0"/>
        </a:xfrm>
      </p:grpSpPr>
      <p:sp>
        <p:nvSpPr>
          <p:cNvPr id="81" name="Google Shape;81;p40"/>
          <p:cNvSpPr txBox="1"/>
          <p:nvPr>
            <p:ph type="title"/>
          </p:nvPr>
        </p:nvSpPr>
        <p:spPr>
          <a:xfrm>
            <a:off x="609600" y="912813"/>
            <a:ext cx="10972800" cy="685800"/>
          </a:xfrm>
          <a:prstGeom prst="rect">
            <a:avLst/>
          </a:prstGeom>
          <a:noFill/>
          <a:ln>
            <a:noFill/>
          </a:ln>
        </p:spPr>
        <p:txBody>
          <a:bodyPr anchorCtr="0" anchor="ctr" bIns="0" lIns="0" spcFirstLastPara="1" rIns="0" wrap="square" tIns="0">
            <a:noAutofit/>
          </a:bodyPr>
          <a:lstStyle>
            <a:lvl1pPr lvl="0" algn="l">
              <a:lnSpc>
                <a:spcPct val="133333"/>
              </a:lnSpc>
              <a:spcBef>
                <a:spcPts val="0"/>
              </a:spcBef>
              <a:spcAft>
                <a:spcPts val="0"/>
              </a:spcAft>
              <a:buSzPts val="1400"/>
              <a:buNone/>
              <a:defRPr/>
            </a:lvl1pPr>
            <a:lvl2pPr lvl="1" algn="l">
              <a:lnSpc>
                <a:spcPct val="133333"/>
              </a:lnSpc>
              <a:spcBef>
                <a:spcPts val="0"/>
              </a:spcBef>
              <a:spcAft>
                <a:spcPts val="0"/>
              </a:spcAft>
              <a:buSzPts val="1400"/>
              <a:buNone/>
              <a:defRPr/>
            </a:lvl2pPr>
            <a:lvl3pPr lvl="2" algn="l">
              <a:lnSpc>
                <a:spcPct val="133333"/>
              </a:lnSpc>
              <a:spcBef>
                <a:spcPts val="0"/>
              </a:spcBef>
              <a:spcAft>
                <a:spcPts val="0"/>
              </a:spcAft>
              <a:buSzPts val="1400"/>
              <a:buNone/>
              <a:defRPr/>
            </a:lvl3pPr>
            <a:lvl4pPr lvl="3" algn="l">
              <a:lnSpc>
                <a:spcPct val="133333"/>
              </a:lnSpc>
              <a:spcBef>
                <a:spcPts val="0"/>
              </a:spcBef>
              <a:spcAft>
                <a:spcPts val="0"/>
              </a:spcAft>
              <a:buSzPts val="1400"/>
              <a:buNone/>
              <a:defRPr/>
            </a:lvl4pPr>
            <a:lvl5pPr lvl="4" algn="l">
              <a:lnSpc>
                <a:spcPct val="133333"/>
              </a:lnSpc>
              <a:spcBef>
                <a:spcPts val="0"/>
              </a:spcBef>
              <a:spcAft>
                <a:spcPts val="0"/>
              </a:spcAft>
              <a:buSzPts val="1400"/>
              <a:buNone/>
              <a:defRPr/>
            </a:lvl5pPr>
            <a:lvl6pPr lvl="5" algn="l">
              <a:lnSpc>
                <a:spcPct val="133333"/>
              </a:lnSpc>
              <a:spcBef>
                <a:spcPts val="0"/>
              </a:spcBef>
              <a:spcAft>
                <a:spcPts val="0"/>
              </a:spcAft>
              <a:buSzPts val="1400"/>
              <a:buNone/>
              <a:defRPr/>
            </a:lvl6pPr>
            <a:lvl7pPr lvl="6" algn="l">
              <a:lnSpc>
                <a:spcPct val="133333"/>
              </a:lnSpc>
              <a:spcBef>
                <a:spcPts val="0"/>
              </a:spcBef>
              <a:spcAft>
                <a:spcPts val="0"/>
              </a:spcAft>
              <a:buSzPts val="1400"/>
              <a:buNone/>
              <a:defRPr/>
            </a:lvl7pPr>
            <a:lvl8pPr lvl="7" algn="l">
              <a:lnSpc>
                <a:spcPct val="133333"/>
              </a:lnSpc>
              <a:spcBef>
                <a:spcPts val="0"/>
              </a:spcBef>
              <a:spcAft>
                <a:spcPts val="0"/>
              </a:spcAft>
              <a:buSzPts val="1400"/>
              <a:buNone/>
              <a:defRPr/>
            </a:lvl8pPr>
            <a:lvl9pPr lvl="8" algn="l">
              <a:lnSpc>
                <a:spcPct val="133333"/>
              </a:lnSpc>
              <a:spcBef>
                <a:spcPts val="0"/>
              </a:spcBef>
              <a:spcAft>
                <a:spcPts val="0"/>
              </a:spcAft>
              <a:buSzPts val="1400"/>
              <a:buNone/>
              <a:defRPr/>
            </a:lvl9pPr>
          </a:lstStyle>
          <a:p/>
        </p:txBody>
      </p:sp>
      <p:sp>
        <p:nvSpPr>
          <p:cNvPr id="82" name="Google Shape;82;p40"/>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buNone/>
              <a:defRPr sz="800">
                <a:solidFill>
                  <a:schemeClr val="dk1"/>
                </a:solidFill>
                <a:latin typeface="Arial"/>
                <a:ea typeface="Arial"/>
                <a:cs typeface="Arial"/>
                <a:sym typeface="Arial"/>
              </a:defRPr>
            </a:lvl1pPr>
            <a:lvl2pPr indent="0" lvl="1" marL="0" marR="0" algn="l">
              <a:spcBef>
                <a:spcPts val="0"/>
              </a:spcBef>
              <a:buNone/>
              <a:defRPr sz="800">
                <a:solidFill>
                  <a:schemeClr val="dk1"/>
                </a:solidFill>
                <a:latin typeface="Arial"/>
                <a:ea typeface="Arial"/>
                <a:cs typeface="Arial"/>
                <a:sym typeface="Arial"/>
              </a:defRPr>
            </a:lvl2pPr>
            <a:lvl3pPr indent="0" lvl="2" marL="0" marR="0" algn="l">
              <a:spcBef>
                <a:spcPts val="0"/>
              </a:spcBef>
              <a:buNone/>
              <a:defRPr sz="800">
                <a:solidFill>
                  <a:schemeClr val="dk1"/>
                </a:solidFill>
                <a:latin typeface="Arial"/>
                <a:ea typeface="Arial"/>
                <a:cs typeface="Arial"/>
                <a:sym typeface="Arial"/>
              </a:defRPr>
            </a:lvl3pPr>
            <a:lvl4pPr indent="0" lvl="3" marL="0" marR="0" algn="l">
              <a:spcBef>
                <a:spcPts val="0"/>
              </a:spcBef>
              <a:buNone/>
              <a:defRPr sz="800">
                <a:solidFill>
                  <a:schemeClr val="dk1"/>
                </a:solidFill>
                <a:latin typeface="Arial"/>
                <a:ea typeface="Arial"/>
                <a:cs typeface="Arial"/>
                <a:sym typeface="Arial"/>
              </a:defRPr>
            </a:lvl4pPr>
            <a:lvl5pPr indent="0" lvl="4" marL="0" marR="0" algn="l">
              <a:spcBef>
                <a:spcPts val="0"/>
              </a:spcBef>
              <a:buNone/>
              <a:defRPr sz="800">
                <a:solidFill>
                  <a:schemeClr val="dk1"/>
                </a:solidFill>
                <a:latin typeface="Arial"/>
                <a:ea typeface="Arial"/>
                <a:cs typeface="Arial"/>
                <a:sym typeface="Arial"/>
              </a:defRPr>
            </a:lvl5pPr>
            <a:lvl6pPr indent="0" lvl="5" marL="0" marR="0" algn="l">
              <a:spcBef>
                <a:spcPts val="0"/>
              </a:spcBef>
              <a:buNone/>
              <a:defRPr sz="800">
                <a:solidFill>
                  <a:schemeClr val="dk1"/>
                </a:solidFill>
                <a:latin typeface="Arial"/>
                <a:ea typeface="Arial"/>
                <a:cs typeface="Arial"/>
                <a:sym typeface="Arial"/>
              </a:defRPr>
            </a:lvl6pPr>
            <a:lvl7pPr indent="0" lvl="6" marL="0" marR="0" algn="l">
              <a:spcBef>
                <a:spcPts val="0"/>
              </a:spcBef>
              <a:buNone/>
              <a:defRPr sz="800">
                <a:solidFill>
                  <a:schemeClr val="dk1"/>
                </a:solidFill>
                <a:latin typeface="Arial"/>
                <a:ea typeface="Arial"/>
                <a:cs typeface="Arial"/>
                <a:sym typeface="Arial"/>
              </a:defRPr>
            </a:lvl7pPr>
            <a:lvl8pPr indent="0" lvl="7" marL="0" marR="0" algn="l">
              <a:spcBef>
                <a:spcPts val="0"/>
              </a:spcBef>
              <a:buNone/>
              <a:defRPr sz="800">
                <a:solidFill>
                  <a:schemeClr val="dk1"/>
                </a:solidFill>
                <a:latin typeface="Arial"/>
                <a:ea typeface="Arial"/>
                <a:cs typeface="Arial"/>
                <a:sym typeface="Arial"/>
              </a:defRPr>
            </a:lvl8pPr>
            <a:lvl9pPr indent="0" lvl="8" marL="0" marR="0" algn="l">
              <a:spcBef>
                <a:spcPts val="0"/>
              </a:spcBef>
              <a:buNone/>
              <a:defRPr sz="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0"/>
          <p:cNvSpPr txBox="1"/>
          <p:nvPr>
            <p:ph type="title"/>
          </p:nvPr>
        </p:nvSpPr>
        <p:spPr>
          <a:xfrm>
            <a:off x="609600" y="912813"/>
            <a:ext cx="10972800" cy="685800"/>
          </a:xfrm>
          <a:prstGeom prst="rect">
            <a:avLst/>
          </a:prstGeom>
          <a:noFill/>
          <a:ln>
            <a:noFill/>
          </a:ln>
        </p:spPr>
        <p:txBody>
          <a:bodyPr anchorCtr="0" anchor="ctr" bIns="0" lIns="0" spcFirstLastPara="1" rIns="0" wrap="square" tIns="0">
            <a:noAutofit/>
          </a:bodyPr>
          <a:lstStyle>
            <a:lvl1pPr lvl="0" algn="l">
              <a:lnSpc>
                <a:spcPct val="133333"/>
              </a:lnSpc>
              <a:spcBef>
                <a:spcPts val="0"/>
              </a:spcBef>
              <a:spcAft>
                <a:spcPts val="0"/>
              </a:spcAft>
              <a:buSzPts val="1400"/>
              <a:buNone/>
              <a:defRPr/>
            </a:lvl1pPr>
            <a:lvl2pPr lvl="1" algn="l">
              <a:lnSpc>
                <a:spcPct val="133333"/>
              </a:lnSpc>
              <a:spcBef>
                <a:spcPts val="0"/>
              </a:spcBef>
              <a:spcAft>
                <a:spcPts val="0"/>
              </a:spcAft>
              <a:buSzPts val="1400"/>
              <a:buNone/>
              <a:defRPr/>
            </a:lvl2pPr>
            <a:lvl3pPr lvl="2" algn="l">
              <a:lnSpc>
                <a:spcPct val="133333"/>
              </a:lnSpc>
              <a:spcBef>
                <a:spcPts val="0"/>
              </a:spcBef>
              <a:spcAft>
                <a:spcPts val="0"/>
              </a:spcAft>
              <a:buSzPts val="1400"/>
              <a:buNone/>
              <a:defRPr/>
            </a:lvl3pPr>
            <a:lvl4pPr lvl="3" algn="l">
              <a:lnSpc>
                <a:spcPct val="133333"/>
              </a:lnSpc>
              <a:spcBef>
                <a:spcPts val="0"/>
              </a:spcBef>
              <a:spcAft>
                <a:spcPts val="0"/>
              </a:spcAft>
              <a:buSzPts val="1400"/>
              <a:buNone/>
              <a:defRPr/>
            </a:lvl4pPr>
            <a:lvl5pPr lvl="4" algn="l">
              <a:lnSpc>
                <a:spcPct val="133333"/>
              </a:lnSpc>
              <a:spcBef>
                <a:spcPts val="0"/>
              </a:spcBef>
              <a:spcAft>
                <a:spcPts val="0"/>
              </a:spcAft>
              <a:buSzPts val="1400"/>
              <a:buNone/>
              <a:defRPr/>
            </a:lvl5pPr>
            <a:lvl6pPr lvl="5" algn="l">
              <a:lnSpc>
                <a:spcPct val="133333"/>
              </a:lnSpc>
              <a:spcBef>
                <a:spcPts val="0"/>
              </a:spcBef>
              <a:spcAft>
                <a:spcPts val="0"/>
              </a:spcAft>
              <a:buSzPts val="1400"/>
              <a:buNone/>
              <a:defRPr/>
            </a:lvl6pPr>
            <a:lvl7pPr lvl="6" algn="l">
              <a:lnSpc>
                <a:spcPct val="133333"/>
              </a:lnSpc>
              <a:spcBef>
                <a:spcPts val="0"/>
              </a:spcBef>
              <a:spcAft>
                <a:spcPts val="0"/>
              </a:spcAft>
              <a:buSzPts val="1400"/>
              <a:buNone/>
              <a:defRPr/>
            </a:lvl7pPr>
            <a:lvl8pPr lvl="7" algn="l">
              <a:lnSpc>
                <a:spcPct val="133333"/>
              </a:lnSpc>
              <a:spcBef>
                <a:spcPts val="0"/>
              </a:spcBef>
              <a:spcAft>
                <a:spcPts val="0"/>
              </a:spcAft>
              <a:buSzPts val="1400"/>
              <a:buNone/>
              <a:defRPr/>
            </a:lvl8pPr>
            <a:lvl9pPr lvl="8" algn="l">
              <a:lnSpc>
                <a:spcPct val="133333"/>
              </a:lnSpc>
              <a:spcBef>
                <a:spcPts val="0"/>
              </a:spcBef>
              <a:spcAft>
                <a:spcPts val="0"/>
              </a:spcAft>
              <a:buSzPts val="1400"/>
              <a:buNone/>
              <a:defRPr/>
            </a:lvl9pPr>
          </a:lstStyle>
          <a:p/>
        </p:txBody>
      </p:sp>
      <p:sp>
        <p:nvSpPr>
          <p:cNvPr id="29" name="Google Shape;29;p30"/>
          <p:cNvSpPr txBox="1"/>
          <p:nvPr>
            <p:ph idx="1" type="body"/>
          </p:nvPr>
        </p:nvSpPr>
        <p:spPr>
          <a:xfrm>
            <a:off x="609600" y="1676400"/>
            <a:ext cx="10972800" cy="4114800"/>
          </a:xfrm>
          <a:prstGeom prst="rect">
            <a:avLst/>
          </a:prstGeom>
          <a:noFill/>
          <a:ln>
            <a:noFill/>
          </a:ln>
        </p:spPr>
        <p:txBody>
          <a:bodyPr anchorCtr="0" anchor="t" bIns="0" lIns="0" spcFirstLastPara="1" rIns="0" wrap="square" tIns="0">
            <a:noAutofit/>
          </a:bodyPr>
          <a:lstStyle>
            <a:lvl1pPr indent="-228600" lvl="0" marL="457200" algn="l">
              <a:lnSpc>
                <a:spcPct val="122222"/>
              </a:lnSpc>
              <a:spcBef>
                <a:spcPts val="900"/>
              </a:spcBef>
              <a:spcAft>
                <a:spcPts val="0"/>
              </a:spcAft>
              <a:buSzPts val="1400"/>
              <a:buNone/>
              <a:defRPr/>
            </a:lvl1pPr>
            <a:lvl2pPr indent="-342900" lvl="1" marL="914400" algn="l">
              <a:lnSpc>
                <a:spcPct val="122222"/>
              </a:lnSpc>
              <a:spcBef>
                <a:spcPts val="900"/>
              </a:spcBef>
              <a:spcAft>
                <a:spcPts val="0"/>
              </a:spcAft>
              <a:buSzPts val="1800"/>
              <a:buChar char="▪"/>
              <a:defRPr/>
            </a:lvl2pPr>
            <a:lvl3pPr indent="-342900" lvl="2" marL="1371600" algn="l">
              <a:lnSpc>
                <a:spcPct val="100000"/>
              </a:lnSpc>
              <a:spcBef>
                <a:spcPts val="900"/>
              </a:spcBef>
              <a:spcAft>
                <a:spcPts val="0"/>
              </a:spcAft>
              <a:buSzPts val="1800"/>
              <a:buChar char="–"/>
              <a:defRPr/>
            </a:lvl3pPr>
            <a:lvl4pPr indent="-342900" lvl="3" marL="1828800" algn="l">
              <a:lnSpc>
                <a:spcPct val="100000"/>
              </a:lnSpc>
              <a:spcBef>
                <a:spcPts val="900"/>
              </a:spcBef>
              <a:spcAft>
                <a:spcPts val="0"/>
              </a:spcAft>
              <a:buSzPts val="1800"/>
              <a:buChar char="–"/>
              <a:defRPr/>
            </a:lvl4pPr>
            <a:lvl5pPr indent="-342900" lvl="4" marL="2286000" algn="l">
              <a:lnSpc>
                <a:spcPct val="88888"/>
              </a:lnSpc>
              <a:spcBef>
                <a:spcPts val="900"/>
              </a:spcBef>
              <a:spcAft>
                <a:spcPts val="0"/>
              </a:spcAft>
              <a:buSzPts val="1800"/>
              <a:buChar char="–"/>
              <a:defRPr/>
            </a:lvl5pPr>
            <a:lvl6pPr indent="-342900" lvl="5" marL="2743200" algn="l">
              <a:lnSpc>
                <a:spcPct val="88888"/>
              </a:lnSpc>
              <a:spcBef>
                <a:spcPts val="900"/>
              </a:spcBef>
              <a:spcAft>
                <a:spcPts val="0"/>
              </a:spcAft>
              <a:buSzPts val="1800"/>
              <a:buChar char="–"/>
              <a:defRPr/>
            </a:lvl6pPr>
            <a:lvl7pPr indent="-342900" lvl="6" marL="3200400" algn="l">
              <a:lnSpc>
                <a:spcPct val="88888"/>
              </a:lnSpc>
              <a:spcBef>
                <a:spcPts val="900"/>
              </a:spcBef>
              <a:spcAft>
                <a:spcPts val="0"/>
              </a:spcAft>
              <a:buSzPts val="1800"/>
              <a:buChar char="–"/>
              <a:defRPr/>
            </a:lvl7pPr>
            <a:lvl8pPr indent="-342900" lvl="7" marL="3657600" algn="l">
              <a:lnSpc>
                <a:spcPct val="88888"/>
              </a:lnSpc>
              <a:spcBef>
                <a:spcPts val="900"/>
              </a:spcBef>
              <a:spcAft>
                <a:spcPts val="0"/>
              </a:spcAft>
              <a:buSzPts val="1800"/>
              <a:buChar char="–"/>
              <a:defRPr/>
            </a:lvl8pPr>
            <a:lvl9pPr indent="-342900" lvl="8" marL="4114800" algn="l">
              <a:lnSpc>
                <a:spcPct val="88888"/>
              </a:lnSpc>
              <a:spcBef>
                <a:spcPts val="900"/>
              </a:spcBef>
              <a:spcAft>
                <a:spcPts val="0"/>
              </a:spcAft>
              <a:buSzPts val="1800"/>
              <a:buChar char="–"/>
              <a:defRPr/>
            </a:lvl9pPr>
          </a:lstStyle>
          <a:p/>
        </p:txBody>
      </p:sp>
      <p:sp>
        <p:nvSpPr>
          <p:cNvPr id="30" name="Google Shape;30;p30"/>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0"/>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buNone/>
              <a:defRPr b="0" i="0" sz="800" u="none" cap="none" strike="noStrike">
                <a:solidFill>
                  <a:schemeClr val="dk1"/>
                </a:solidFill>
                <a:latin typeface="Arial"/>
                <a:ea typeface="Arial"/>
                <a:cs typeface="Arial"/>
                <a:sym typeface="Arial"/>
              </a:defRPr>
            </a:lvl1pPr>
            <a:lvl2pPr indent="0" lvl="1" marL="0" marR="0" algn="l">
              <a:spcBef>
                <a:spcPts val="0"/>
              </a:spcBef>
              <a:buNone/>
              <a:defRPr b="0" i="0" sz="800" u="none" cap="none" strike="noStrike">
                <a:solidFill>
                  <a:schemeClr val="dk1"/>
                </a:solidFill>
                <a:latin typeface="Arial"/>
                <a:ea typeface="Arial"/>
                <a:cs typeface="Arial"/>
                <a:sym typeface="Arial"/>
              </a:defRPr>
            </a:lvl2pPr>
            <a:lvl3pPr indent="0" lvl="2" marL="0" marR="0" algn="l">
              <a:spcBef>
                <a:spcPts val="0"/>
              </a:spcBef>
              <a:buNone/>
              <a:defRPr b="0" i="0" sz="800" u="none" cap="none" strike="noStrike">
                <a:solidFill>
                  <a:schemeClr val="dk1"/>
                </a:solidFill>
                <a:latin typeface="Arial"/>
                <a:ea typeface="Arial"/>
                <a:cs typeface="Arial"/>
                <a:sym typeface="Arial"/>
              </a:defRPr>
            </a:lvl3pPr>
            <a:lvl4pPr indent="0" lvl="3" marL="0" marR="0" algn="l">
              <a:spcBef>
                <a:spcPts val="0"/>
              </a:spcBef>
              <a:buNone/>
              <a:defRPr b="0" i="0" sz="800" u="none" cap="none" strike="noStrike">
                <a:solidFill>
                  <a:schemeClr val="dk1"/>
                </a:solidFill>
                <a:latin typeface="Arial"/>
                <a:ea typeface="Arial"/>
                <a:cs typeface="Arial"/>
                <a:sym typeface="Arial"/>
              </a:defRPr>
            </a:lvl4pPr>
            <a:lvl5pPr indent="0" lvl="4" marL="0" marR="0" algn="l">
              <a:spcBef>
                <a:spcPts val="0"/>
              </a:spcBef>
              <a:buNone/>
              <a:defRPr b="0" i="0" sz="800" u="none" cap="none" strike="noStrike">
                <a:solidFill>
                  <a:schemeClr val="dk1"/>
                </a:solidFill>
                <a:latin typeface="Arial"/>
                <a:ea typeface="Arial"/>
                <a:cs typeface="Arial"/>
                <a:sym typeface="Arial"/>
              </a:defRPr>
            </a:lvl5pPr>
            <a:lvl6pPr indent="0" lvl="5" marL="0" marR="0" algn="l">
              <a:spcBef>
                <a:spcPts val="0"/>
              </a:spcBef>
              <a:buNone/>
              <a:defRPr b="0" i="0" sz="800" u="none" cap="none" strike="noStrike">
                <a:solidFill>
                  <a:schemeClr val="dk1"/>
                </a:solidFill>
                <a:latin typeface="Arial"/>
                <a:ea typeface="Arial"/>
                <a:cs typeface="Arial"/>
                <a:sym typeface="Arial"/>
              </a:defRPr>
            </a:lvl6pPr>
            <a:lvl7pPr indent="0" lvl="6" marL="0" marR="0" algn="l">
              <a:spcBef>
                <a:spcPts val="0"/>
              </a:spcBef>
              <a:buNone/>
              <a:defRPr b="0" i="0" sz="800" u="none" cap="none" strike="noStrike">
                <a:solidFill>
                  <a:schemeClr val="dk1"/>
                </a:solidFill>
                <a:latin typeface="Arial"/>
                <a:ea typeface="Arial"/>
                <a:cs typeface="Arial"/>
                <a:sym typeface="Arial"/>
              </a:defRPr>
            </a:lvl7pPr>
            <a:lvl8pPr indent="0" lvl="7" marL="0" marR="0" algn="l">
              <a:spcBef>
                <a:spcPts val="0"/>
              </a:spcBef>
              <a:buNone/>
              <a:defRPr b="0" i="0" sz="800" u="none" cap="none" strike="noStrike">
                <a:solidFill>
                  <a:schemeClr val="dk1"/>
                </a:solidFill>
                <a:latin typeface="Arial"/>
                <a:ea typeface="Arial"/>
                <a:cs typeface="Arial"/>
                <a:sym typeface="Arial"/>
              </a:defRPr>
            </a:lvl8pPr>
            <a:lvl9pPr indent="0" lvl="8" marL="0" marR="0" algn="l">
              <a:spcBef>
                <a:spcPts val="0"/>
              </a:spcBef>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31"/>
          <p:cNvSpPr txBox="1"/>
          <p:nvPr>
            <p:ph type="title"/>
          </p:nvPr>
        </p:nvSpPr>
        <p:spPr>
          <a:xfrm>
            <a:off x="963084" y="4406901"/>
            <a:ext cx="10363200" cy="1362075"/>
          </a:xfrm>
          <a:prstGeom prst="rect">
            <a:avLst/>
          </a:prstGeom>
          <a:noFill/>
          <a:ln>
            <a:noFill/>
          </a:ln>
        </p:spPr>
        <p:txBody>
          <a:bodyPr anchorCtr="0" anchor="t" bIns="0" lIns="0" spcFirstLastPara="1" rIns="0" wrap="square" tIns="0">
            <a:noAutofit/>
          </a:bodyPr>
          <a:lstStyle>
            <a:lvl1pPr lvl="0" algn="l">
              <a:lnSpc>
                <a:spcPct val="60000"/>
              </a:lnSpc>
              <a:spcBef>
                <a:spcPts val="0"/>
              </a:spcBef>
              <a:spcAft>
                <a:spcPts val="0"/>
              </a:spcAft>
              <a:buSzPts val="1400"/>
              <a:buNone/>
              <a:defRPr b="1" sz="4000" cap="none"/>
            </a:lvl1pPr>
            <a:lvl2pPr lvl="1" algn="l">
              <a:lnSpc>
                <a:spcPct val="133333"/>
              </a:lnSpc>
              <a:spcBef>
                <a:spcPts val="0"/>
              </a:spcBef>
              <a:spcAft>
                <a:spcPts val="0"/>
              </a:spcAft>
              <a:buSzPts val="1400"/>
              <a:buNone/>
              <a:defRPr/>
            </a:lvl2pPr>
            <a:lvl3pPr lvl="2" algn="l">
              <a:lnSpc>
                <a:spcPct val="133333"/>
              </a:lnSpc>
              <a:spcBef>
                <a:spcPts val="0"/>
              </a:spcBef>
              <a:spcAft>
                <a:spcPts val="0"/>
              </a:spcAft>
              <a:buSzPts val="1400"/>
              <a:buNone/>
              <a:defRPr/>
            </a:lvl3pPr>
            <a:lvl4pPr lvl="3" algn="l">
              <a:lnSpc>
                <a:spcPct val="133333"/>
              </a:lnSpc>
              <a:spcBef>
                <a:spcPts val="0"/>
              </a:spcBef>
              <a:spcAft>
                <a:spcPts val="0"/>
              </a:spcAft>
              <a:buSzPts val="1400"/>
              <a:buNone/>
              <a:defRPr/>
            </a:lvl4pPr>
            <a:lvl5pPr lvl="4" algn="l">
              <a:lnSpc>
                <a:spcPct val="133333"/>
              </a:lnSpc>
              <a:spcBef>
                <a:spcPts val="0"/>
              </a:spcBef>
              <a:spcAft>
                <a:spcPts val="0"/>
              </a:spcAft>
              <a:buSzPts val="1400"/>
              <a:buNone/>
              <a:defRPr/>
            </a:lvl5pPr>
            <a:lvl6pPr lvl="5" algn="l">
              <a:lnSpc>
                <a:spcPct val="133333"/>
              </a:lnSpc>
              <a:spcBef>
                <a:spcPts val="0"/>
              </a:spcBef>
              <a:spcAft>
                <a:spcPts val="0"/>
              </a:spcAft>
              <a:buSzPts val="1400"/>
              <a:buNone/>
              <a:defRPr/>
            </a:lvl6pPr>
            <a:lvl7pPr lvl="6" algn="l">
              <a:lnSpc>
                <a:spcPct val="133333"/>
              </a:lnSpc>
              <a:spcBef>
                <a:spcPts val="0"/>
              </a:spcBef>
              <a:spcAft>
                <a:spcPts val="0"/>
              </a:spcAft>
              <a:buSzPts val="1400"/>
              <a:buNone/>
              <a:defRPr/>
            </a:lvl7pPr>
            <a:lvl8pPr lvl="7" algn="l">
              <a:lnSpc>
                <a:spcPct val="133333"/>
              </a:lnSpc>
              <a:spcBef>
                <a:spcPts val="0"/>
              </a:spcBef>
              <a:spcAft>
                <a:spcPts val="0"/>
              </a:spcAft>
              <a:buSzPts val="1400"/>
              <a:buNone/>
              <a:defRPr/>
            </a:lvl8pPr>
            <a:lvl9pPr lvl="8" algn="l">
              <a:lnSpc>
                <a:spcPct val="133333"/>
              </a:lnSpc>
              <a:spcBef>
                <a:spcPts val="0"/>
              </a:spcBef>
              <a:spcAft>
                <a:spcPts val="0"/>
              </a:spcAft>
              <a:buSzPts val="1400"/>
              <a:buNone/>
              <a:defRPr/>
            </a:lvl9pPr>
          </a:lstStyle>
          <a:p/>
        </p:txBody>
      </p:sp>
      <p:sp>
        <p:nvSpPr>
          <p:cNvPr id="34" name="Google Shape;34;p31"/>
          <p:cNvSpPr txBox="1"/>
          <p:nvPr>
            <p:ph idx="1" type="body"/>
          </p:nvPr>
        </p:nvSpPr>
        <p:spPr>
          <a:xfrm>
            <a:off x="963084" y="2906713"/>
            <a:ext cx="10363200" cy="1500187"/>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000"/>
              </a:spcBef>
              <a:spcAft>
                <a:spcPts val="0"/>
              </a:spcAft>
              <a:buClr>
                <a:schemeClr val="dk1"/>
              </a:buClr>
              <a:buSzPts val="2000"/>
              <a:buFont typeface="Arial"/>
              <a:buNone/>
              <a:defRPr sz="2000"/>
            </a:lvl1pPr>
            <a:lvl2pPr indent="-228600" lvl="1" marL="914400" algn="l">
              <a:lnSpc>
                <a:spcPct val="122222"/>
              </a:lnSpc>
              <a:spcBef>
                <a:spcPts val="900"/>
              </a:spcBef>
              <a:spcAft>
                <a:spcPts val="0"/>
              </a:spcAft>
              <a:buSzPts val="1800"/>
              <a:buNone/>
              <a:defRPr sz="1800"/>
            </a:lvl2pPr>
            <a:lvl3pPr indent="-228600" lvl="2" marL="1371600" algn="l">
              <a:lnSpc>
                <a:spcPct val="112500"/>
              </a:lnSpc>
              <a:spcBef>
                <a:spcPts val="800"/>
              </a:spcBef>
              <a:spcAft>
                <a:spcPts val="0"/>
              </a:spcAft>
              <a:buSzPts val="1600"/>
              <a:buFont typeface="Arial"/>
              <a:buNone/>
              <a:defRPr sz="1600"/>
            </a:lvl3pPr>
            <a:lvl4pPr indent="-228600" lvl="3" marL="1828800" algn="l">
              <a:lnSpc>
                <a:spcPct val="128571"/>
              </a:lnSpc>
              <a:spcBef>
                <a:spcPts val="700"/>
              </a:spcBef>
              <a:spcAft>
                <a:spcPts val="0"/>
              </a:spcAft>
              <a:buSzPts val="1400"/>
              <a:buFont typeface="Arial"/>
              <a:buNone/>
              <a:defRPr sz="1400"/>
            </a:lvl4pPr>
            <a:lvl5pPr indent="-228600" lvl="4" marL="2286000" algn="l">
              <a:lnSpc>
                <a:spcPct val="114285"/>
              </a:lnSpc>
              <a:spcBef>
                <a:spcPts val="700"/>
              </a:spcBef>
              <a:spcAft>
                <a:spcPts val="0"/>
              </a:spcAft>
              <a:buSzPts val="1400"/>
              <a:buFont typeface="Arial"/>
              <a:buNone/>
              <a:defRPr sz="1400"/>
            </a:lvl5pPr>
            <a:lvl6pPr indent="-228600" lvl="5" marL="2743200" algn="l">
              <a:lnSpc>
                <a:spcPct val="114285"/>
              </a:lnSpc>
              <a:spcBef>
                <a:spcPts val="700"/>
              </a:spcBef>
              <a:spcAft>
                <a:spcPts val="0"/>
              </a:spcAft>
              <a:buSzPts val="1400"/>
              <a:buFont typeface="Arial"/>
              <a:buNone/>
              <a:defRPr sz="1400"/>
            </a:lvl6pPr>
            <a:lvl7pPr indent="-228600" lvl="6" marL="3200400" algn="l">
              <a:lnSpc>
                <a:spcPct val="114285"/>
              </a:lnSpc>
              <a:spcBef>
                <a:spcPts val="700"/>
              </a:spcBef>
              <a:spcAft>
                <a:spcPts val="0"/>
              </a:spcAft>
              <a:buSzPts val="1400"/>
              <a:buFont typeface="Arial"/>
              <a:buNone/>
              <a:defRPr sz="1400"/>
            </a:lvl7pPr>
            <a:lvl8pPr indent="-228600" lvl="7" marL="3657600" algn="l">
              <a:lnSpc>
                <a:spcPct val="114285"/>
              </a:lnSpc>
              <a:spcBef>
                <a:spcPts val="700"/>
              </a:spcBef>
              <a:spcAft>
                <a:spcPts val="0"/>
              </a:spcAft>
              <a:buSzPts val="1400"/>
              <a:buFont typeface="Arial"/>
              <a:buNone/>
              <a:defRPr sz="1400"/>
            </a:lvl8pPr>
            <a:lvl9pPr indent="-228600" lvl="8" marL="4114800" algn="l">
              <a:lnSpc>
                <a:spcPct val="114285"/>
              </a:lnSpc>
              <a:spcBef>
                <a:spcPts val="700"/>
              </a:spcBef>
              <a:spcAft>
                <a:spcPts val="0"/>
              </a:spcAft>
              <a:buSzPts val="1400"/>
              <a:buFont typeface="Arial"/>
              <a:buNone/>
              <a:defRPr sz="1400"/>
            </a:lvl9pPr>
          </a:lstStyle>
          <a:p/>
        </p:txBody>
      </p:sp>
      <p:sp>
        <p:nvSpPr>
          <p:cNvPr id="35" name="Google Shape;35;p31"/>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1"/>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buNone/>
              <a:defRPr sz="800">
                <a:solidFill>
                  <a:schemeClr val="dk1"/>
                </a:solidFill>
                <a:latin typeface="Arial"/>
                <a:ea typeface="Arial"/>
                <a:cs typeface="Arial"/>
                <a:sym typeface="Arial"/>
              </a:defRPr>
            </a:lvl1pPr>
            <a:lvl2pPr indent="0" lvl="1" marL="0" marR="0" algn="l">
              <a:spcBef>
                <a:spcPts val="0"/>
              </a:spcBef>
              <a:buNone/>
              <a:defRPr sz="800">
                <a:solidFill>
                  <a:schemeClr val="dk1"/>
                </a:solidFill>
                <a:latin typeface="Arial"/>
                <a:ea typeface="Arial"/>
                <a:cs typeface="Arial"/>
                <a:sym typeface="Arial"/>
              </a:defRPr>
            </a:lvl2pPr>
            <a:lvl3pPr indent="0" lvl="2" marL="0" marR="0" algn="l">
              <a:spcBef>
                <a:spcPts val="0"/>
              </a:spcBef>
              <a:buNone/>
              <a:defRPr sz="800">
                <a:solidFill>
                  <a:schemeClr val="dk1"/>
                </a:solidFill>
                <a:latin typeface="Arial"/>
                <a:ea typeface="Arial"/>
                <a:cs typeface="Arial"/>
                <a:sym typeface="Arial"/>
              </a:defRPr>
            </a:lvl3pPr>
            <a:lvl4pPr indent="0" lvl="3" marL="0" marR="0" algn="l">
              <a:spcBef>
                <a:spcPts val="0"/>
              </a:spcBef>
              <a:buNone/>
              <a:defRPr sz="800">
                <a:solidFill>
                  <a:schemeClr val="dk1"/>
                </a:solidFill>
                <a:latin typeface="Arial"/>
                <a:ea typeface="Arial"/>
                <a:cs typeface="Arial"/>
                <a:sym typeface="Arial"/>
              </a:defRPr>
            </a:lvl4pPr>
            <a:lvl5pPr indent="0" lvl="4" marL="0" marR="0" algn="l">
              <a:spcBef>
                <a:spcPts val="0"/>
              </a:spcBef>
              <a:buNone/>
              <a:defRPr sz="800">
                <a:solidFill>
                  <a:schemeClr val="dk1"/>
                </a:solidFill>
                <a:latin typeface="Arial"/>
                <a:ea typeface="Arial"/>
                <a:cs typeface="Arial"/>
                <a:sym typeface="Arial"/>
              </a:defRPr>
            </a:lvl5pPr>
            <a:lvl6pPr indent="0" lvl="5" marL="0" marR="0" algn="l">
              <a:spcBef>
                <a:spcPts val="0"/>
              </a:spcBef>
              <a:buNone/>
              <a:defRPr sz="800">
                <a:solidFill>
                  <a:schemeClr val="dk1"/>
                </a:solidFill>
                <a:latin typeface="Arial"/>
                <a:ea typeface="Arial"/>
                <a:cs typeface="Arial"/>
                <a:sym typeface="Arial"/>
              </a:defRPr>
            </a:lvl6pPr>
            <a:lvl7pPr indent="0" lvl="6" marL="0" marR="0" algn="l">
              <a:spcBef>
                <a:spcPts val="0"/>
              </a:spcBef>
              <a:buNone/>
              <a:defRPr sz="800">
                <a:solidFill>
                  <a:schemeClr val="dk1"/>
                </a:solidFill>
                <a:latin typeface="Arial"/>
                <a:ea typeface="Arial"/>
                <a:cs typeface="Arial"/>
                <a:sym typeface="Arial"/>
              </a:defRPr>
            </a:lvl7pPr>
            <a:lvl8pPr indent="0" lvl="7" marL="0" marR="0" algn="l">
              <a:spcBef>
                <a:spcPts val="0"/>
              </a:spcBef>
              <a:buNone/>
              <a:defRPr sz="800">
                <a:solidFill>
                  <a:schemeClr val="dk1"/>
                </a:solidFill>
                <a:latin typeface="Arial"/>
                <a:ea typeface="Arial"/>
                <a:cs typeface="Arial"/>
                <a:sym typeface="Arial"/>
              </a:defRPr>
            </a:lvl8pPr>
            <a:lvl9pPr indent="0" lvl="8" marL="0" marR="0" algn="l">
              <a:spcBef>
                <a:spcPts val="0"/>
              </a:spcBef>
              <a:buNone/>
              <a:defRPr sz="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2"/>
          <p:cNvSpPr txBox="1"/>
          <p:nvPr>
            <p:ph type="title"/>
          </p:nvPr>
        </p:nvSpPr>
        <p:spPr>
          <a:xfrm>
            <a:off x="609600" y="912813"/>
            <a:ext cx="10972800" cy="685800"/>
          </a:xfrm>
          <a:prstGeom prst="rect">
            <a:avLst/>
          </a:prstGeom>
          <a:noFill/>
          <a:ln>
            <a:noFill/>
          </a:ln>
        </p:spPr>
        <p:txBody>
          <a:bodyPr anchorCtr="0" anchor="ctr" bIns="0" lIns="0" spcFirstLastPara="1" rIns="0" wrap="square" tIns="0">
            <a:noAutofit/>
          </a:bodyPr>
          <a:lstStyle>
            <a:lvl1pPr lvl="0" algn="l">
              <a:lnSpc>
                <a:spcPct val="133333"/>
              </a:lnSpc>
              <a:spcBef>
                <a:spcPts val="0"/>
              </a:spcBef>
              <a:spcAft>
                <a:spcPts val="0"/>
              </a:spcAft>
              <a:buSzPts val="1400"/>
              <a:buNone/>
              <a:defRPr/>
            </a:lvl1pPr>
            <a:lvl2pPr lvl="1" algn="l">
              <a:lnSpc>
                <a:spcPct val="133333"/>
              </a:lnSpc>
              <a:spcBef>
                <a:spcPts val="0"/>
              </a:spcBef>
              <a:spcAft>
                <a:spcPts val="0"/>
              </a:spcAft>
              <a:buSzPts val="1400"/>
              <a:buNone/>
              <a:defRPr/>
            </a:lvl2pPr>
            <a:lvl3pPr lvl="2" algn="l">
              <a:lnSpc>
                <a:spcPct val="133333"/>
              </a:lnSpc>
              <a:spcBef>
                <a:spcPts val="0"/>
              </a:spcBef>
              <a:spcAft>
                <a:spcPts val="0"/>
              </a:spcAft>
              <a:buSzPts val="1400"/>
              <a:buNone/>
              <a:defRPr/>
            </a:lvl3pPr>
            <a:lvl4pPr lvl="3" algn="l">
              <a:lnSpc>
                <a:spcPct val="133333"/>
              </a:lnSpc>
              <a:spcBef>
                <a:spcPts val="0"/>
              </a:spcBef>
              <a:spcAft>
                <a:spcPts val="0"/>
              </a:spcAft>
              <a:buSzPts val="1400"/>
              <a:buNone/>
              <a:defRPr/>
            </a:lvl4pPr>
            <a:lvl5pPr lvl="4" algn="l">
              <a:lnSpc>
                <a:spcPct val="133333"/>
              </a:lnSpc>
              <a:spcBef>
                <a:spcPts val="0"/>
              </a:spcBef>
              <a:spcAft>
                <a:spcPts val="0"/>
              </a:spcAft>
              <a:buSzPts val="1400"/>
              <a:buNone/>
              <a:defRPr/>
            </a:lvl5pPr>
            <a:lvl6pPr lvl="5" algn="l">
              <a:lnSpc>
                <a:spcPct val="133333"/>
              </a:lnSpc>
              <a:spcBef>
                <a:spcPts val="0"/>
              </a:spcBef>
              <a:spcAft>
                <a:spcPts val="0"/>
              </a:spcAft>
              <a:buSzPts val="1400"/>
              <a:buNone/>
              <a:defRPr/>
            </a:lvl6pPr>
            <a:lvl7pPr lvl="6" algn="l">
              <a:lnSpc>
                <a:spcPct val="133333"/>
              </a:lnSpc>
              <a:spcBef>
                <a:spcPts val="0"/>
              </a:spcBef>
              <a:spcAft>
                <a:spcPts val="0"/>
              </a:spcAft>
              <a:buSzPts val="1400"/>
              <a:buNone/>
              <a:defRPr/>
            </a:lvl7pPr>
            <a:lvl8pPr lvl="7" algn="l">
              <a:lnSpc>
                <a:spcPct val="133333"/>
              </a:lnSpc>
              <a:spcBef>
                <a:spcPts val="0"/>
              </a:spcBef>
              <a:spcAft>
                <a:spcPts val="0"/>
              </a:spcAft>
              <a:buSzPts val="1400"/>
              <a:buNone/>
              <a:defRPr/>
            </a:lvl8pPr>
            <a:lvl9pPr lvl="8" algn="l">
              <a:lnSpc>
                <a:spcPct val="133333"/>
              </a:lnSpc>
              <a:spcBef>
                <a:spcPts val="0"/>
              </a:spcBef>
              <a:spcAft>
                <a:spcPts val="0"/>
              </a:spcAft>
              <a:buSzPts val="1400"/>
              <a:buNone/>
              <a:defRPr/>
            </a:lvl9pPr>
          </a:lstStyle>
          <a:p/>
        </p:txBody>
      </p:sp>
      <p:sp>
        <p:nvSpPr>
          <p:cNvPr id="39" name="Google Shape;39;p32"/>
          <p:cNvSpPr txBox="1"/>
          <p:nvPr>
            <p:ph idx="1" type="body"/>
          </p:nvPr>
        </p:nvSpPr>
        <p:spPr>
          <a:xfrm>
            <a:off x="609600" y="1676400"/>
            <a:ext cx="5384800" cy="4114800"/>
          </a:xfrm>
          <a:prstGeom prst="rect">
            <a:avLst/>
          </a:prstGeom>
          <a:noFill/>
          <a:ln>
            <a:noFill/>
          </a:ln>
        </p:spPr>
        <p:txBody>
          <a:bodyPr anchorCtr="0" anchor="t" bIns="0" lIns="0" spcFirstLastPara="1" rIns="0" wrap="square" tIns="0">
            <a:noAutofit/>
          </a:bodyPr>
          <a:lstStyle>
            <a:lvl1pPr indent="-228600" lvl="0" marL="457200" algn="l">
              <a:lnSpc>
                <a:spcPct val="78571"/>
              </a:lnSpc>
              <a:spcBef>
                <a:spcPts val="1400"/>
              </a:spcBef>
              <a:spcAft>
                <a:spcPts val="0"/>
              </a:spcAft>
              <a:buSzPts val="1400"/>
              <a:buNone/>
              <a:defRPr sz="2800"/>
            </a:lvl1pPr>
            <a:lvl2pPr indent="-381000" lvl="1" marL="914400" algn="l">
              <a:lnSpc>
                <a:spcPct val="91666"/>
              </a:lnSpc>
              <a:spcBef>
                <a:spcPts val="1200"/>
              </a:spcBef>
              <a:spcAft>
                <a:spcPts val="0"/>
              </a:spcAft>
              <a:buSzPts val="2400"/>
              <a:buChar char="▪"/>
              <a:defRPr sz="2400"/>
            </a:lvl2pPr>
            <a:lvl3pPr indent="-355600" lvl="2" marL="1371600" algn="l">
              <a:lnSpc>
                <a:spcPct val="90000"/>
              </a:lnSpc>
              <a:spcBef>
                <a:spcPts val="1000"/>
              </a:spcBef>
              <a:spcAft>
                <a:spcPts val="0"/>
              </a:spcAft>
              <a:buSzPts val="2000"/>
              <a:buFont typeface="Arial"/>
              <a:buChar char="–"/>
              <a:defRPr sz="2000"/>
            </a:lvl3pPr>
            <a:lvl4pPr indent="-342900" lvl="3" marL="1828800" algn="l">
              <a:lnSpc>
                <a:spcPct val="100000"/>
              </a:lnSpc>
              <a:spcBef>
                <a:spcPts val="900"/>
              </a:spcBef>
              <a:spcAft>
                <a:spcPts val="0"/>
              </a:spcAft>
              <a:buSzPts val="1800"/>
              <a:buFont typeface="Arial"/>
              <a:buChar char="–"/>
              <a:defRPr sz="1800"/>
            </a:lvl4pPr>
            <a:lvl5pPr indent="-342900" lvl="4" marL="2286000" algn="l">
              <a:lnSpc>
                <a:spcPct val="88888"/>
              </a:lnSpc>
              <a:spcBef>
                <a:spcPts val="900"/>
              </a:spcBef>
              <a:spcAft>
                <a:spcPts val="0"/>
              </a:spcAft>
              <a:buSzPts val="1800"/>
              <a:buFont typeface="Arial"/>
              <a:buChar char="–"/>
              <a:defRPr sz="1800"/>
            </a:lvl5pPr>
            <a:lvl6pPr indent="-342900" lvl="5" marL="2743200" algn="l">
              <a:lnSpc>
                <a:spcPct val="88888"/>
              </a:lnSpc>
              <a:spcBef>
                <a:spcPts val="900"/>
              </a:spcBef>
              <a:spcAft>
                <a:spcPts val="0"/>
              </a:spcAft>
              <a:buSzPts val="1800"/>
              <a:buFont typeface="Arial"/>
              <a:buChar char="–"/>
              <a:defRPr sz="1800"/>
            </a:lvl6pPr>
            <a:lvl7pPr indent="-342900" lvl="6" marL="3200400" algn="l">
              <a:lnSpc>
                <a:spcPct val="88888"/>
              </a:lnSpc>
              <a:spcBef>
                <a:spcPts val="900"/>
              </a:spcBef>
              <a:spcAft>
                <a:spcPts val="0"/>
              </a:spcAft>
              <a:buSzPts val="1800"/>
              <a:buFont typeface="Arial"/>
              <a:buChar char="–"/>
              <a:defRPr sz="1800"/>
            </a:lvl7pPr>
            <a:lvl8pPr indent="-342900" lvl="7" marL="3657600" algn="l">
              <a:lnSpc>
                <a:spcPct val="88888"/>
              </a:lnSpc>
              <a:spcBef>
                <a:spcPts val="900"/>
              </a:spcBef>
              <a:spcAft>
                <a:spcPts val="0"/>
              </a:spcAft>
              <a:buSzPts val="1800"/>
              <a:buFont typeface="Arial"/>
              <a:buChar char="–"/>
              <a:defRPr sz="1800"/>
            </a:lvl8pPr>
            <a:lvl9pPr indent="-342900" lvl="8" marL="4114800" algn="l">
              <a:lnSpc>
                <a:spcPct val="88888"/>
              </a:lnSpc>
              <a:spcBef>
                <a:spcPts val="900"/>
              </a:spcBef>
              <a:spcAft>
                <a:spcPts val="0"/>
              </a:spcAft>
              <a:buSzPts val="1800"/>
              <a:buFont typeface="Arial"/>
              <a:buChar char="–"/>
              <a:defRPr sz="1800"/>
            </a:lvl9pPr>
          </a:lstStyle>
          <a:p/>
        </p:txBody>
      </p:sp>
      <p:sp>
        <p:nvSpPr>
          <p:cNvPr id="40" name="Google Shape;40;p32"/>
          <p:cNvSpPr txBox="1"/>
          <p:nvPr>
            <p:ph idx="2" type="body"/>
          </p:nvPr>
        </p:nvSpPr>
        <p:spPr>
          <a:xfrm>
            <a:off x="6197600" y="1676400"/>
            <a:ext cx="5384800" cy="4114800"/>
          </a:xfrm>
          <a:prstGeom prst="rect">
            <a:avLst/>
          </a:prstGeom>
          <a:noFill/>
          <a:ln>
            <a:noFill/>
          </a:ln>
        </p:spPr>
        <p:txBody>
          <a:bodyPr anchorCtr="0" anchor="t" bIns="0" lIns="0" spcFirstLastPara="1" rIns="0" wrap="square" tIns="0">
            <a:noAutofit/>
          </a:bodyPr>
          <a:lstStyle>
            <a:lvl1pPr indent="-228600" lvl="0" marL="457200" algn="l">
              <a:lnSpc>
                <a:spcPct val="78571"/>
              </a:lnSpc>
              <a:spcBef>
                <a:spcPts val="1400"/>
              </a:spcBef>
              <a:spcAft>
                <a:spcPts val="0"/>
              </a:spcAft>
              <a:buSzPts val="1400"/>
              <a:buNone/>
              <a:defRPr sz="2800"/>
            </a:lvl1pPr>
            <a:lvl2pPr indent="-381000" lvl="1" marL="914400" algn="l">
              <a:lnSpc>
                <a:spcPct val="91666"/>
              </a:lnSpc>
              <a:spcBef>
                <a:spcPts val="1200"/>
              </a:spcBef>
              <a:spcAft>
                <a:spcPts val="0"/>
              </a:spcAft>
              <a:buSzPts val="2400"/>
              <a:buChar char="▪"/>
              <a:defRPr sz="2400"/>
            </a:lvl2pPr>
            <a:lvl3pPr indent="-355600" lvl="2" marL="1371600" algn="l">
              <a:lnSpc>
                <a:spcPct val="90000"/>
              </a:lnSpc>
              <a:spcBef>
                <a:spcPts val="1000"/>
              </a:spcBef>
              <a:spcAft>
                <a:spcPts val="0"/>
              </a:spcAft>
              <a:buSzPts val="2000"/>
              <a:buFont typeface="Arial"/>
              <a:buChar char="–"/>
              <a:defRPr sz="2000"/>
            </a:lvl3pPr>
            <a:lvl4pPr indent="-342900" lvl="3" marL="1828800" algn="l">
              <a:lnSpc>
                <a:spcPct val="100000"/>
              </a:lnSpc>
              <a:spcBef>
                <a:spcPts val="900"/>
              </a:spcBef>
              <a:spcAft>
                <a:spcPts val="0"/>
              </a:spcAft>
              <a:buSzPts val="1800"/>
              <a:buFont typeface="Arial"/>
              <a:buChar char="–"/>
              <a:defRPr sz="1800"/>
            </a:lvl4pPr>
            <a:lvl5pPr indent="-342900" lvl="4" marL="2286000" algn="l">
              <a:lnSpc>
                <a:spcPct val="88888"/>
              </a:lnSpc>
              <a:spcBef>
                <a:spcPts val="900"/>
              </a:spcBef>
              <a:spcAft>
                <a:spcPts val="0"/>
              </a:spcAft>
              <a:buSzPts val="1800"/>
              <a:buFont typeface="Arial"/>
              <a:buChar char="–"/>
              <a:defRPr sz="1800"/>
            </a:lvl5pPr>
            <a:lvl6pPr indent="-342900" lvl="5" marL="2743200" algn="l">
              <a:lnSpc>
                <a:spcPct val="88888"/>
              </a:lnSpc>
              <a:spcBef>
                <a:spcPts val="900"/>
              </a:spcBef>
              <a:spcAft>
                <a:spcPts val="0"/>
              </a:spcAft>
              <a:buSzPts val="1800"/>
              <a:buFont typeface="Arial"/>
              <a:buChar char="–"/>
              <a:defRPr sz="1800"/>
            </a:lvl6pPr>
            <a:lvl7pPr indent="-342900" lvl="6" marL="3200400" algn="l">
              <a:lnSpc>
                <a:spcPct val="88888"/>
              </a:lnSpc>
              <a:spcBef>
                <a:spcPts val="900"/>
              </a:spcBef>
              <a:spcAft>
                <a:spcPts val="0"/>
              </a:spcAft>
              <a:buSzPts val="1800"/>
              <a:buFont typeface="Arial"/>
              <a:buChar char="–"/>
              <a:defRPr sz="1800"/>
            </a:lvl7pPr>
            <a:lvl8pPr indent="-342900" lvl="7" marL="3657600" algn="l">
              <a:lnSpc>
                <a:spcPct val="88888"/>
              </a:lnSpc>
              <a:spcBef>
                <a:spcPts val="900"/>
              </a:spcBef>
              <a:spcAft>
                <a:spcPts val="0"/>
              </a:spcAft>
              <a:buSzPts val="1800"/>
              <a:buFont typeface="Arial"/>
              <a:buChar char="–"/>
              <a:defRPr sz="1800"/>
            </a:lvl8pPr>
            <a:lvl9pPr indent="-342900" lvl="8" marL="4114800" algn="l">
              <a:lnSpc>
                <a:spcPct val="88888"/>
              </a:lnSpc>
              <a:spcBef>
                <a:spcPts val="900"/>
              </a:spcBef>
              <a:spcAft>
                <a:spcPts val="0"/>
              </a:spcAft>
              <a:buSzPts val="1800"/>
              <a:buFont typeface="Arial"/>
              <a:buChar char="–"/>
              <a:defRPr sz="1800"/>
            </a:lvl9pPr>
          </a:lstStyle>
          <a:p/>
        </p:txBody>
      </p:sp>
      <p:sp>
        <p:nvSpPr>
          <p:cNvPr id="41" name="Google Shape;41;p32"/>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2"/>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buNone/>
              <a:defRPr sz="800">
                <a:solidFill>
                  <a:schemeClr val="dk1"/>
                </a:solidFill>
                <a:latin typeface="Arial"/>
                <a:ea typeface="Arial"/>
                <a:cs typeface="Arial"/>
                <a:sym typeface="Arial"/>
              </a:defRPr>
            </a:lvl1pPr>
            <a:lvl2pPr indent="0" lvl="1" marL="0" marR="0" algn="l">
              <a:spcBef>
                <a:spcPts val="0"/>
              </a:spcBef>
              <a:buNone/>
              <a:defRPr sz="800">
                <a:solidFill>
                  <a:schemeClr val="dk1"/>
                </a:solidFill>
                <a:latin typeface="Arial"/>
                <a:ea typeface="Arial"/>
                <a:cs typeface="Arial"/>
                <a:sym typeface="Arial"/>
              </a:defRPr>
            </a:lvl2pPr>
            <a:lvl3pPr indent="0" lvl="2" marL="0" marR="0" algn="l">
              <a:spcBef>
                <a:spcPts val="0"/>
              </a:spcBef>
              <a:buNone/>
              <a:defRPr sz="800">
                <a:solidFill>
                  <a:schemeClr val="dk1"/>
                </a:solidFill>
                <a:latin typeface="Arial"/>
                <a:ea typeface="Arial"/>
                <a:cs typeface="Arial"/>
                <a:sym typeface="Arial"/>
              </a:defRPr>
            </a:lvl3pPr>
            <a:lvl4pPr indent="0" lvl="3" marL="0" marR="0" algn="l">
              <a:spcBef>
                <a:spcPts val="0"/>
              </a:spcBef>
              <a:buNone/>
              <a:defRPr sz="800">
                <a:solidFill>
                  <a:schemeClr val="dk1"/>
                </a:solidFill>
                <a:latin typeface="Arial"/>
                <a:ea typeface="Arial"/>
                <a:cs typeface="Arial"/>
                <a:sym typeface="Arial"/>
              </a:defRPr>
            </a:lvl4pPr>
            <a:lvl5pPr indent="0" lvl="4" marL="0" marR="0" algn="l">
              <a:spcBef>
                <a:spcPts val="0"/>
              </a:spcBef>
              <a:buNone/>
              <a:defRPr sz="800">
                <a:solidFill>
                  <a:schemeClr val="dk1"/>
                </a:solidFill>
                <a:latin typeface="Arial"/>
                <a:ea typeface="Arial"/>
                <a:cs typeface="Arial"/>
                <a:sym typeface="Arial"/>
              </a:defRPr>
            </a:lvl5pPr>
            <a:lvl6pPr indent="0" lvl="5" marL="0" marR="0" algn="l">
              <a:spcBef>
                <a:spcPts val="0"/>
              </a:spcBef>
              <a:buNone/>
              <a:defRPr sz="800">
                <a:solidFill>
                  <a:schemeClr val="dk1"/>
                </a:solidFill>
                <a:latin typeface="Arial"/>
                <a:ea typeface="Arial"/>
                <a:cs typeface="Arial"/>
                <a:sym typeface="Arial"/>
              </a:defRPr>
            </a:lvl6pPr>
            <a:lvl7pPr indent="0" lvl="6" marL="0" marR="0" algn="l">
              <a:spcBef>
                <a:spcPts val="0"/>
              </a:spcBef>
              <a:buNone/>
              <a:defRPr sz="800">
                <a:solidFill>
                  <a:schemeClr val="dk1"/>
                </a:solidFill>
                <a:latin typeface="Arial"/>
                <a:ea typeface="Arial"/>
                <a:cs typeface="Arial"/>
                <a:sym typeface="Arial"/>
              </a:defRPr>
            </a:lvl7pPr>
            <a:lvl8pPr indent="0" lvl="7" marL="0" marR="0" algn="l">
              <a:spcBef>
                <a:spcPts val="0"/>
              </a:spcBef>
              <a:buNone/>
              <a:defRPr sz="800">
                <a:solidFill>
                  <a:schemeClr val="dk1"/>
                </a:solidFill>
                <a:latin typeface="Arial"/>
                <a:ea typeface="Arial"/>
                <a:cs typeface="Arial"/>
                <a:sym typeface="Arial"/>
              </a:defRPr>
            </a:lvl8pPr>
            <a:lvl9pPr indent="0" lvl="8" marL="0" marR="0" algn="l">
              <a:spcBef>
                <a:spcPts val="0"/>
              </a:spcBef>
              <a:buNone/>
              <a:defRPr sz="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33"/>
          <p:cNvSpPr txBox="1"/>
          <p:nvPr>
            <p:ph type="title"/>
          </p:nvPr>
        </p:nvSpPr>
        <p:spPr>
          <a:xfrm>
            <a:off x="609600" y="274638"/>
            <a:ext cx="10972800" cy="1143000"/>
          </a:xfrm>
          <a:prstGeom prst="rect">
            <a:avLst/>
          </a:prstGeom>
          <a:noFill/>
          <a:ln>
            <a:noFill/>
          </a:ln>
        </p:spPr>
        <p:txBody>
          <a:bodyPr anchorCtr="0" anchor="ctr" bIns="0" lIns="0" spcFirstLastPara="1" rIns="0" wrap="square" tIns="0">
            <a:noAutofit/>
          </a:bodyPr>
          <a:lstStyle>
            <a:lvl1pPr lvl="0" algn="l">
              <a:lnSpc>
                <a:spcPct val="109090"/>
              </a:lnSpc>
              <a:spcBef>
                <a:spcPts val="0"/>
              </a:spcBef>
              <a:spcAft>
                <a:spcPts val="0"/>
              </a:spcAft>
              <a:buSzPts val="1400"/>
              <a:buNone/>
              <a:defRPr/>
            </a:lvl1pPr>
            <a:lvl2pPr lvl="1" algn="l">
              <a:lnSpc>
                <a:spcPct val="133333"/>
              </a:lnSpc>
              <a:spcBef>
                <a:spcPts val="0"/>
              </a:spcBef>
              <a:spcAft>
                <a:spcPts val="0"/>
              </a:spcAft>
              <a:buSzPts val="1400"/>
              <a:buNone/>
              <a:defRPr/>
            </a:lvl2pPr>
            <a:lvl3pPr lvl="2" algn="l">
              <a:lnSpc>
                <a:spcPct val="133333"/>
              </a:lnSpc>
              <a:spcBef>
                <a:spcPts val="0"/>
              </a:spcBef>
              <a:spcAft>
                <a:spcPts val="0"/>
              </a:spcAft>
              <a:buSzPts val="1400"/>
              <a:buNone/>
              <a:defRPr/>
            </a:lvl3pPr>
            <a:lvl4pPr lvl="3" algn="l">
              <a:lnSpc>
                <a:spcPct val="133333"/>
              </a:lnSpc>
              <a:spcBef>
                <a:spcPts val="0"/>
              </a:spcBef>
              <a:spcAft>
                <a:spcPts val="0"/>
              </a:spcAft>
              <a:buSzPts val="1400"/>
              <a:buNone/>
              <a:defRPr/>
            </a:lvl4pPr>
            <a:lvl5pPr lvl="4" algn="l">
              <a:lnSpc>
                <a:spcPct val="133333"/>
              </a:lnSpc>
              <a:spcBef>
                <a:spcPts val="0"/>
              </a:spcBef>
              <a:spcAft>
                <a:spcPts val="0"/>
              </a:spcAft>
              <a:buSzPts val="1400"/>
              <a:buNone/>
              <a:defRPr/>
            </a:lvl5pPr>
            <a:lvl6pPr lvl="5" algn="l">
              <a:lnSpc>
                <a:spcPct val="133333"/>
              </a:lnSpc>
              <a:spcBef>
                <a:spcPts val="0"/>
              </a:spcBef>
              <a:spcAft>
                <a:spcPts val="0"/>
              </a:spcAft>
              <a:buSzPts val="1400"/>
              <a:buNone/>
              <a:defRPr/>
            </a:lvl6pPr>
            <a:lvl7pPr lvl="6" algn="l">
              <a:lnSpc>
                <a:spcPct val="133333"/>
              </a:lnSpc>
              <a:spcBef>
                <a:spcPts val="0"/>
              </a:spcBef>
              <a:spcAft>
                <a:spcPts val="0"/>
              </a:spcAft>
              <a:buSzPts val="1400"/>
              <a:buNone/>
              <a:defRPr/>
            </a:lvl7pPr>
            <a:lvl8pPr lvl="7" algn="l">
              <a:lnSpc>
                <a:spcPct val="133333"/>
              </a:lnSpc>
              <a:spcBef>
                <a:spcPts val="0"/>
              </a:spcBef>
              <a:spcAft>
                <a:spcPts val="0"/>
              </a:spcAft>
              <a:buSzPts val="1400"/>
              <a:buNone/>
              <a:defRPr/>
            </a:lvl8pPr>
            <a:lvl9pPr lvl="8" algn="l">
              <a:lnSpc>
                <a:spcPct val="133333"/>
              </a:lnSpc>
              <a:spcBef>
                <a:spcPts val="0"/>
              </a:spcBef>
              <a:spcAft>
                <a:spcPts val="0"/>
              </a:spcAft>
              <a:buSzPts val="1400"/>
              <a:buNone/>
              <a:defRPr/>
            </a:lvl9pPr>
          </a:lstStyle>
          <a:p/>
        </p:txBody>
      </p:sp>
      <p:sp>
        <p:nvSpPr>
          <p:cNvPr id="45" name="Google Shape;45;p33"/>
          <p:cNvSpPr txBox="1"/>
          <p:nvPr>
            <p:ph idx="1" type="body"/>
          </p:nvPr>
        </p:nvSpPr>
        <p:spPr>
          <a:xfrm>
            <a:off x="609600" y="1535113"/>
            <a:ext cx="5386917" cy="639762"/>
          </a:xfrm>
          <a:prstGeom prst="rect">
            <a:avLst/>
          </a:prstGeom>
          <a:noFill/>
          <a:ln>
            <a:noFill/>
          </a:ln>
        </p:spPr>
        <p:txBody>
          <a:bodyPr anchorCtr="0" anchor="b" bIns="0" lIns="0" spcFirstLastPara="1" rIns="0" wrap="square" tIns="0">
            <a:noAutofit/>
          </a:bodyPr>
          <a:lstStyle>
            <a:lvl1pPr indent="-228600" lvl="0" marL="457200" algn="l">
              <a:lnSpc>
                <a:spcPct val="91666"/>
              </a:lnSpc>
              <a:spcBef>
                <a:spcPts val="1200"/>
              </a:spcBef>
              <a:spcAft>
                <a:spcPts val="0"/>
              </a:spcAft>
              <a:buClr>
                <a:schemeClr val="dk1"/>
              </a:buClr>
              <a:buSzPts val="2400"/>
              <a:buFont typeface="Arial"/>
              <a:buNone/>
              <a:defRPr b="1" sz="2400"/>
            </a:lvl1pPr>
            <a:lvl2pPr indent="-228600" lvl="1" marL="914400" algn="l">
              <a:lnSpc>
                <a:spcPct val="110000"/>
              </a:lnSpc>
              <a:spcBef>
                <a:spcPts val="1000"/>
              </a:spcBef>
              <a:spcAft>
                <a:spcPts val="0"/>
              </a:spcAft>
              <a:buSzPts val="2000"/>
              <a:buNone/>
              <a:defRPr b="1" sz="2000"/>
            </a:lvl2pPr>
            <a:lvl3pPr indent="-228600" lvl="2" marL="1371600" algn="l">
              <a:lnSpc>
                <a:spcPct val="100000"/>
              </a:lnSpc>
              <a:spcBef>
                <a:spcPts val="900"/>
              </a:spcBef>
              <a:spcAft>
                <a:spcPts val="0"/>
              </a:spcAft>
              <a:buSzPts val="1800"/>
              <a:buFont typeface="Arial"/>
              <a:buNone/>
              <a:defRPr b="1" sz="1800"/>
            </a:lvl3pPr>
            <a:lvl4pPr indent="-228600" lvl="3" marL="1828800" algn="l">
              <a:lnSpc>
                <a:spcPct val="112500"/>
              </a:lnSpc>
              <a:spcBef>
                <a:spcPts val="800"/>
              </a:spcBef>
              <a:spcAft>
                <a:spcPts val="0"/>
              </a:spcAft>
              <a:buSzPts val="1600"/>
              <a:buFont typeface="Arial"/>
              <a:buNone/>
              <a:defRPr b="1" sz="1600"/>
            </a:lvl4pPr>
            <a:lvl5pPr indent="-228600" lvl="4" marL="2286000" algn="l">
              <a:lnSpc>
                <a:spcPct val="100000"/>
              </a:lnSpc>
              <a:spcBef>
                <a:spcPts val="800"/>
              </a:spcBef>
              <a:spcAft>
                <a:spcPts val="0"/>
              </a:spcAft>
              <a:buSzPts val="1600"/>
              <a:buFont typeface="Arial"/>
              <a:buNone/>
              <a:defRPr b="1" sz="1600"/>
            </a:lvl5pPr>
            <a:lvl6pPr indent="-228600" lvl="5" marL="2743200" algn="l">
              <a:lnSpc>
                <a:spcPct val="100000"/>
              </a:lnSpc>
              <a:spcBef>
                <a:spcPts val="800"/>
              </a:spcBef>
              <a:spcAft>
                <a:spcPts val="0"/>
              </a:spcAft>
              <a:buSzPts val="1600"/>
              <a:buFont typeface="Arial"/>
              <a:buNone/>
              <a:defRPr b="1" sz="1600"/>
            </a:lvl6pPr>
            <a:lvl7pPr indent="-228600" lvl="6" marL="3200400" algn="l">
              <a:lnSpc>
                <a:spcPct val="100000"/>
              </a:lnSpc>
              <a:spcBef>
                <a:spcPts val="800"/>
              </a:spcBef>
              <a:spcAft>
                <a:spcPts val="0"/>
              </a:spcAft>
              <a:buSzPts val="1600"/>
              <a:buFont typeface="Arial"/>
              <a:buNone/>
              <a:defRPr b="1" sz="1600"/>
            </a:lvl7pPr>
            <a:lvl8pPr indent="-228600" lvl="7" marL="3657600" algn="l">
              <a:lnSpc>
                <a:spcPct val="100000"/>
              </a:lnSpc>
              <a:spcBef>
                <a:spcPts val="800"/>
              </a:spcBef>
              <a:spcAft>
                <a:spcPts val="0"/>
              </a:spcAft>
              <a:buSzPts val="1600"/>
              <a:buFont typeface="Arial"/>
              <a:buNone/>
              <a:defRPr b="1" sz="1600"/>
            </a:lvl8pPr>
            <a:lvl9pPr indent="-228600" lvl="8" marL="4114800" algn="l">
              <a:lnSpc>
                <a:spcPct val="100000"/>
              </a:lnSpc>
              <a:spcBef>
                <a:spcPts val="800"/>
              </a:spcBef>
              <a:spcAft>
                <a:spcPts val="0"/>
              </a:spcAft>
              <a:buSzPts val="1600"/>
              <a:buFont typeface="Arial"/>
              <a:buNone/>
              <a:defRPr b="1" sz="1600"/>
            </a:lvl9pPr>
          </a:lstStyle>
          <a:p/>
        </p:txBody>
      </p:sp>
      <p:sp>
        <p:nvSpPr>
          <p:cNvPr id="46" name="Google Shape;46;p33"/>
          <p:cNvSpPr txBox="1"/>
          <p:nvPr>
            <p:ph idx="2" type="body"/>
          </p:nvPr>
        </p:nvSpPr>
        <p:spPr>
          <a:xfrm>
            <a:off x="609600" y="2174875"/>
            <a:ext cx="5386917" cy="3951288"/>
          </a:xfrm>
          <a:prstGeom prst="rect">
            <a:avLst/>
          </a:prstGeom>
          <a:noFill/>
          <a:ln>
            <a:noFill/>
          </a:ln>
        </p:spPr>
        <p:txBody>
          <a:bodyPr anchorCtr="0" anchor="t" bIns="0" lIns="0" spcFirstLastPara="1" rIns="0" wrap="square" tIns="0">
            <a:noAutofit/>
          </a:bodyPr>
          <a:lstStyle>
            <a:lvl1pPr indent="-228600" lvl="0" marL="457200" algn="l">
              <a:lnSpc>
                <a:spcPct val="91666"/>
              </a:lnSpc>
              <a:spcBef>
                <a:spcPts val="1200"/>
              </a:spcBef>
              <a:spcAft>
                <a:spcPts val="0"/>
              </a:spcAft>
              <a:buSzPts val="1400"/>
              <a:buNone/>
              <a:defRPr sz="2400"/>
            </a:lvl1pPr>
            <a:lvl2pPr indent="-355600" lvl="1" marL="914400" algn="l">
              <a:lnSpc>
                <a:spcPct val="110000"/>
              </a:lnSpc>
              <a:spcBef>
                <a:spcPts val="1000"/>
              </a:spcBef>
              <a:spcAft>
                <a:spcPts val="0"/>
              </a:spcAft>
              <a:buSzPts val="2000"/>
              <a:buChar char="▪"/>
              <a:defRPr sz="2000"/>
            </a:lvl2pPr>
            <a:lvl3pPr indent="-342900" lvl="2" marL="1371600" algn="l">
              <a:lnSpc>
                <a:spcPct val="100000"/>
              </a:lnSpc>
              <a:spcBef>
                <a:spcPts val="900"/>
              </a:spcBef>
              <a:spcAft>
                <a:spcPts val="0"/>
              </a:spcAft>
              <a:buSzPts val="1800"/>
              <a:buFont typeface="Arial"/>
              <a:buChar char="–"/>
              <a:defRPr sz="1800"/>
            </a:lvl3pPr>
            <a:lvl4pPr indent="-330200" lvl="3" marL="1828800" algn="l">
              <a:lnSpc>
                <a:spcPct val="112500"/>
              </a:lnSpc>
              <a:spcBef>
                <a:spcPts val="800"/>
              </a:spcBef>
              <a:spcAft>
                <a:spcPts val="0"/>
              </a:spcAft>
              <a:buSzPts val="1600"/>
              <a:buFont typeface="Arial"/>
              <a:buChar char="–"/>
              <a:defRPr sz="1600"/>
            </a:lvl4pPr>
            <a:lvl5pPr indent="-330200" lvl="4" marL="2286000" algn="l">
              <a:lnSpc>
                <a:spcPct val="100000"/>
              </a:lnSpc>
              <a:spcBef>
                <a:spcPts val="800"/>
              </a:spcBef>
              <a:spcAft>
                <a:spcPts val="0"/>
              </a:spcAft>
              <a:buSzPts val="1600"/>
              <a:buFont typeface="Arial"/>
              <a:buChar char="–"/>
              <a:defRPr sz="1600"/>
            </a:lvl5pPr>
            <a:lvl6pPr indent="-330200" lvl="5" marL="2743200" algn="l">
              <a:lnSpc>
                <a:spcPct val="100000"/>
              </a:lnSpc>
              <a:spcBef>
                <a:spcPts val="800"/>
              </a:spcBef>
              <a:spcAft>
                <a:spcPts val="0"/>
              </a:spcAft>
              <a:buSzPts val="1600"/>
              <a:buFont typeface="Arial"/>
              <a:buChar char="–"/>
              <a:defRPr sz="1600"/>
            </a:lvl6pPr>
            <a:lvl7pPr indent="-330200" lvl="6" marL="3200400" algn="l">
              <a:lnSpc>
                <a:spcPct val="100000"/>
              </a:lnSpc>
              <a:spcBef>
                <a:spcPts val="800"/>
              </a:spcBef>
              <a:spcAft>
                <a:spcPts val="0"/>
              </a:spcAft>
              <a:buSzPts val="1600"/>
              <a:buFont typeface="Arial"/>
              <a:buChar char="–"/>
              <a:defRPr sz="1600"/>
            </a:lvl7pPr>
            <a:lvl8pPr indent="-330200" lvl="7" marL="3657600" algn="l">
              <a:lnSpc>
                <a:spcPct val="100000"/>
              </a:lnSpc>
              <a:spcBef>
                <a:spcPts val="800"/>
              </a:spcBef>
              <a:spcAft>
                <a:spcPts val="0"/>
              </a:spcAft>
              <a:buSzPts val="1600"/>
              <a:buFont typeface="Arial"/>
              <a:buChar char="–"/>
              <a:defRPr sz="1600"/>
            </a:lvl8pPr>
            <a:lvl9pPr indent="-330200" lvl="8" marL="4114800" algn="l">
              <a:lnSpc>
                <a:spcPct val="100000"/>
              </a:lnSpc>
              <a:spcBef>
                <a:spcPts val="800"/>
              </a:spcBef>
              <a:spcAft>
                <a:spcPts val="0"/>
              </a:spcAft>
              <a:buSzPts val="1600"/>
              <a:buFont typeface="Arial"/>
              <a:buChar char="–"/>
              <a:defRPr sz="1600"/>
            </a:lvl9pPr>
          </a:lstStyle>
          <a:p/>
        </p:txBody>
      </p:sp>
      <p:sp>
        <p:nvSpPr>
          <p:cNvPr id="47" name="Google Shape;47;p33"/>
          <p:cNvSpPr txBox="1"/>
          <p:nvPr>
            <p:ph idx="3" type="body"/>
          </p:nvPr>
        </p:nvSpPr>
        <p:spPr>
          <a:xfrm>
            <a:off x="6193368" y="1535113"/>
            <a:ext cx="5389033" cy="639762"/>
          </a:xfrm>
          <a:prstGeom prst="rect">
            <a:avLst/>
          </a:prstGeom>
          <a:noFill/>
          <a:ln>
            <a:noFill/>
          </a:ln>
        </p:spPr>
        <p:txBody>
          <a:bodyPr anchorCtr="0" anchor="b" bIns="0" lIns="0" spcFirstLastPara="1" rIns="0" wrap="square" tIns="0">
            <a:noAutofit/>
          </a:bodyPr>
          <a:lstStyle>
            <a:lvl1pPr indent="-228600" lvl="0" marL="457200" algn="l">
              <a:lnSpc>
                <a:spcPct val="91666"/>
              </a:lnSpc>
              <a:spcBef>
                <a:spcPts val="1200"/>
              </a:spcBef>
              <a:spcAft>
                <a:spcPts val="0"/>
              </a:spcAft>
              <a:buClr>
                <a:schemeClr val="dk1"/>
              </a:buClr>
              <a:buSzPts val="2400"/>
              <a:buFont typeface="Arial"/>
              <a:buNone/>
              <a:defRPr b="1" sz="2400"/>
            </a:lvl1pPr>
            <a:lvl2pPr indent="-228600" lvl="1" marL="914400" algn="l">
              <a:lnSpc>
                <a:spcPct val="110000"/>
              </a:lnSpc>
              <a:spcBef>
                <a:spcPts val="1000"/>
              </a:spcBef>
              <a:spcAft>
                <a:spcPts val="0"/>
              </a:spcAft>
              <a:buSzPts val="2000"/>
              <a:buNone/>
              <a:defRPr b="1" sz="2000"/>
            </a:lvl2pPr>
            <a:lvl3pPr indent="-228600" lvl="2" marL="1371600" algn="l">
              <a:lnSpc>
                <a:spcPct val="100000"/>
              </a:lnSpc>
              <a:spcBef>
                <a:spcPts val="900"/>
              </a:spcBef>
              <a:spcAft>
                <a:spcPts val="0"/>
              </a:spcAft>
              <a:buSzPts val="1800"/>
              <a:buFont typeface="Arial"/>
              <a:buNone/>
              <a:defRPr b="1" sz="1800"/>
            </a:lvl3pPr>
            <a:lvl4pPr indent="-228600" lvl="3" marL="1828800" algn="l">
              <a:lnSpc>
                <a:spcPct val="112500"/>
              </a:lnSpc>
              <a:spcBef>
                <a:spcPts val="800"/>
              </a:spcBef>
              <a:spcAft>
                <a:spcPts val="0"/>
              </a:spcAft>
              <a:buSzPts val="1600"/>
              <a:buFont typeface="Arial"/>
              <a:buNone/>
              <a:defRPr b="1" sz="1600"/>
            </a:lvl4pPr>
            <a:lvl5pPr indent="-228600" lvl="4" marL="2286000" algn="l">
              <a:lnSpc>
                <a:spcPct val="100000"/>
              </a:lnSpc>
              <a:spcBef>
                <a:spcPts val="800"/>
              </a:spcBef>
              <a:spcAft>
                <a:spcPts val="0"/>
              </a:spcAft>
              <a:buSzPts val="1600"/>
              <a:buFont typeface="Arial"/>
              <a:buNone/>
              <a:defRPr b="1" sz="1600"/>
            </a:lvl5pPr>
            <a:lvl6pPr indent="-228600" lvl="5" marL="2743200" algn="l">
              <a:lnSpc>
                <a:spcPct val="100000"/>
              </a:lnSpc>
              <a:spcBef>
                <a:spcPts val="800"/>
              </a:spcBef>
              <a:spcAft>
                <a:spcPts val="0"/>
              </a:spcAft>
              <a:buSzPts val="1600"/>
              <a:buFont typeface="Arial"/>
              <a:buNone/>
              <a:defRPr b="1" sz="1600"/>
            </a:lvl6pPr>
            <a:lvl7pPr indent="-228600" lvl="6" marL="3200400" algn="l">
              <a:lnSpc>
                <a:spcPct val="100000"/>
              </a:lnSpc>
              <a:spcBef>
                <a:spcPts val="800"/>
              </a:spcBef>
              <a:spcAft>
                <a:spcPts val="0"/>
              </a:spcAft>
              <a:buSzPts val="1600"/>
              <a:buFont typeface="Arial"/>
              <a:buNone/>
              <a:defRPr b="1" sz="1600"/>
            </a:lvl7pPr>
            <a:lvl8pPr indent="-228600" lvl="7" marL="3657600" algn="l">
              <a:lnSpc>
                <a:spcPct val="100000"/>
              </a:lnSpc>
              <a:spcBef>
                <a:spcPts val="800"/>
              </a:spcBef>
              <a:spcAft>
                <a:spcPts val="0"/>
              </a:spcAft>
              <a:buSzPts val="1600"/>
              <a:buFont typeface="Arial"/>
              <a:buNone/>
              <a:defRPr b="1" sz="1600"/>
            </a:lvl8pPr>
            <a:lvl9pPr indent="-228600" lvl="8" marL="4114800" algn="l">
              <a:lnSpc>
                <a:spcPct val="100000"/>
              </a:lnSpc>
              <a:spcBef>
                <a:spcPts val="800"/>
              </a:spcBef>
              <a:spcAft>
                <a:spcPts val="0"/>
              </a:spcAft>
              <a:buSzPts val="1600"/>
              <a:buFont typeface="Arial"/>
              <a:buNone/>
              <a:defRPr b="1" sz="1600"/>
            </a:lvl9pPr>
          </a:lstStyle>
          <a:p/>
        </p:txBody>
      </p:sp>
      <p:sp>
        <p:nvSpPr>
          <p:cNvPr id="48" name="Google Shape;48;p33"/>
          <p:cNvSpPr txBox="1"/>
          <p:nvPr>
            <p:ph idx="4" type="body"/>
          </p:nvPr>
        </p:nvSpPr>
        <p:spPr>
          <a:xfrm>
            <a:off x="6193368" y="2174875"/>
            <a:ext cx="5389033" cy="3951288"/>
          </a:xfrm>
          <a:prstGeom prst="rect">
            <a:avLst/>
          </a:prstGeom>
          <a:noFill/>
          <a:ln>
            <a:noFill/>
          </a:ln>
        </p:spPr>
        <p:txBody>
          <a:bodyPr anchorCtr="0" anchor="t" bIns="0" lIns="0" spcFirstLastPara="1" rIns="0" wrap="square" tIns="0">
            <a:noAutofit/>
          </a:bodyPr>
          <a:lstStyle>
            <a:lvl1pPr indent="-228600" lvl="0" marL="457200" algn="l">
              <a:lnSpc>
                <a:spcPct val="91666"/>
              </a:lnSpc>
              <a:spcBef>
                <a:spcPts val="1200"/>
              </a:spcBef>
              <a:spcAft>
                <a:spcPts val="0"/>
              </a:spcAft>
              <a:buSzPts val="1400"/>
              <a:buNone/>
              <a:defRPr sz="2400"/>
            </a:lvl1pPr>
            <a:lvl2pPr indent="-355600" lvl="1" marL="914400" algn="l">
              <a:lnSpc>
                <a:spcPct val="110000"/>
              </a:lnSpc>
              <a:spcBef>
                <a:spcPts val="1000"/>
              </a:spcBef>
              <a:spcAft>
                <a:spcPts val="0"/>
              </a:spcAft>
              <a:buSzPts val="2000"/>
              <a:buChar char="▪"/>
              <a:defRPr sz="2000"/>
            </a:lvl2pPr>
            <a:lvl3pPr indent="-342900" lvl="2" marL="1371600" algn="l">
              <a:lnSpc>
                <a:spcPct val="100000"/>
              </a:lnSpc>
              <a:spcBef>
                <a:spcPts val="900"/>
              </a:spcBef>
              <a:spcAft>
                <a:spcPts val="0"/>
              </a:spcAft>
              <a:buSzPts val="1800"/>
              <a:buFont typeface="Arial"/>
              <a:buChar char="–"/>
              <a:defRPr sz="1800"/>
            </a:lvl3pPr>
            <a:lvl4pPr indent="-330200" lvl="3" marL="1828800" algn="l">
              <a:lnSpc>
                <a:spcPct val="112500"/>
              </a:lnSpc>
              <a:spcBef>
                <a:spcPts val="800"/>
              </a:spcBef>
              <a:spcAft>
                <a:spcPts val="0"/>
              </a:spcAft>
              <a:buSzPts val="1600"/>
              <a:buFont typeface="Arial"/>
              <a:buChar char="–"/>
              <a:defRPr sz="1600"/>
            </a:lvl4pPr>
            <a:lvl5pPr indent="-330200" lvl="4" marL="2286000" algn="l">
              <a:lnSpc>
                <a:spcPct val="100000"/>
              </a:lnSpc>
              <a:spcBef>
                <a:spcPts val="800"/>
              </a:spcBef>
              <a:spcAft>
                <a:spcPts val="0"/>
              </a:spcAft>
              <a:buSzPts val="1600"/>
              <a:buFont typeface="Arial"/>
              <a:buChar char="–"/>
              <a:defRPr sz="1600"/>
            </a:lvl5pPr>
            <a:lvl6pPr indent="-330200" lvl="5" marL="2743200" algn="l">
              <a:lnSpc>
                <a:spcPct val="100000"/>
              </a:lnSpc>
              <a:spcBef>
                <a:spcPts val="800"/>
              </a:spcBef>
              <a:spcAft>
                <a:spcPts val="0"/>
              </a:spcAft>
              <a:buSzPts val="1600"/>
              <a:buFont typeface="Arial"/>
              <a:buChar char="–"/>
              <a:defRPr sz="1600"/>
            </a:lvl6pPr>
            <a:lvl7pPr indent="-330200" lvl="6" marL="3200400" algn="l">
              <a:lnSpc>
                <a:spcPct val="100000"/>
              </a:lnSpc>
              <a:spcBef>
                <a:spcPts val="800"/>
              </a:spcBef>
              <a:spcAft>
                <a:spcPts val="0"/>
              </a:spcAft>
              <a:buSzPts val="1600"/>
              <a:buFont typeface="Arial"/>
              <a:buChar char="–"/>
              <a:defRPr sz="1600"/>
            </a:lvl7pPr>
            <a:lvl8pPr indent="-330200" lvl="7" marL="3657600" algn="l">
              <a:lnSpc>
                <a:spcPct val="100000"/>
              </a:lnSpc>
              <a:spcBef>
                <a:spcPts val="800"/>
              </a:spcBef>
              <a:spcAft>
                <a:spcPts val="0"/>
              </a:spcAft>
              <a:buSzPts val="1600"/>
              <a:buFont typeface="Arial"/>
              <a:buChar char="–"/>
              <a:defRPr sz="1600"/>
            </a:lvl8pPr>
            <a:lvl9pPr indent="-330200" lvl="8" marL="4114800" algn="l">
              <a:lnSpc>
                <a:spcPct val="100000"/>
              </a:lnSpc>
              <a:spcBef>
                <a:spcPts val="800"/>
              </a:spcBef>
              <a:spcAft>
                <a:spcPts val="0"/>
              </a:spcAft>
              <a:buSzPts val="1600"/>
              <a:buFont typeface="Arial"/>
              <a:buChar char="–"/>
              <a:defRPr sz="1600"/>
            </a:lvl9pPr>
          </a:lstStyle>
          <a:p/>
        </p:txBody>
      </p:sp>
      <p:sp>
        <p:nvSpPr>
          <p:cNvPr id="49" name="Google Shape;49;p33"/>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3"/>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buNone/>
              <a:defRPr sz="800">
                <a:solidFill>
                  <a:schemeClr val="dk1"/>
                </a:solidFill>
                <a:latin typeface="Arial"/>
                <a:ea typeface="Arial"/>
                <a:cs typeface="Arial"/>
                <a:sym typeface="Arial"/>
              </a:defRPr>
            </a:lvl1pPr>
            <a:lvl2pPr indent="0" lvl="1" marL="0" marR="0" algn="l">
              <a:spcBef>
                <a:spcPts val="0"/>
              </a:spcBef>
              <a:buNone/>
              <a:defRPr sz="800">
                <a:solidFill>
                  <a:schemeClr val="dk1"/>
                </a:solidFill>
                <a:latin typeface="Arial"/>
                <a:ea typeface="Arial"/>
                <a:cs typeface="Arial"/>
                <a:sym typeface="Arial"/>
              </a:defRPr>
            </a:lvl2pPr>
            <a:lvl3pPr indent="0" lvl="2" marL="0" marR="0" algn="l">
              <a:spcBef>
                <a:spcPts val="0"/>
              </a:spcBef>
              <a:buNone/>
              <a:defRPr sz="800">
                <a:solidFill>
                  <a:schemeClr val="dk1"/>
                </a:solidFill>
                <a:latin typeface="Arial"/>
                <a:ea typeface="Arial"/>
                <a:cs typeface="Arial"/>
                <a:sym typeface="Arial"/>
              </a:defRPr>
            </a:lvl3pPr>
            <a:lvl4pPr indent="0" lvl="3" marL="0" marR="0" algn="l">
              <a:spcBef>
                <a:spcPts val="0"/>
              </a:spcBef>
              <a:buNone/>
              <a:defRPr sz="800">
                <a:solidFill>
                  <a:schemeClr val="dk1"/>
                </a:solidFill>
                <a:latin typeface="Arial"/>
                <a:ea typeface="Arial"/>
                <a:cs typeface="Arial"/>
                <a:sym typeface="Arial"/>
              </a:defRPr>
            </a:lvl4pPr>
            <a:lvl5pPr indent="0" lvl="4" marL="0" marR="0" algn="l">
              <a:spcBef>
                <a:spcPts val="0"/>
              </a:spcBef>
              <a:buNone/>
              <a:defRPr sz="800">
                <a:solidFill>
                  <a:schemeClr val="dk1"/>
                </a:solidFill>
                <a:latin typeface="Arial"/>
                <a:ea typeface="Arial"/>
                <a:cs typeface="Arial"/>
                <a:sym typeface="Arial"/>
              </a:defRPr>
            </a:lvl5pPr>
            <a:lvl6pPr indent="0" lvl="5" marL="0" marR="0" algn="l">
              <a:spcBef>
                <a:spcPts val="0"/>
              </a:spcBef>
              <a:buNone/>
              <a:defRPr sz="800">
                <a:solidFill>
                  <a:schemeClr val="dk1"/>
                </a:solidFill>
                <a:latin typeface="Arial"/>
                <a:ea typeface="Arial"/>
                <a:cs typeface="Arial"/>
                <a:sym typeface="Arial"/>
              </a:defRPr>
            </a:lvl6pPr>
            <a:lvl7pPr indent="0" lvl="6" marL="0" marR="0" algn="l">
              <a:spcBef>
                <a:spcPts val="0"/>
              </a:spcBef>
              <a:buNone/>
              <a:defRPr sz="800">
                <a:solidFill>
                  <a:schemeClr val="dk1"/>
                </a:solidFill>
                <a:latin typeface="Arial"/>
                <a:ea typeface="Arial"/>
                <a:cs typeface="Arial"/>
                <a:sym typeface="Arial"/>
              </a:defRPr>
            </a:lvl7pPr>
            <a:lvl8pPr indent="0" lvl="7" marL="0" marR="0" algn="l">
              <a:spcBef>
                <a:spcPts val="0"/>
              </a:spcBef>
              <a:buNone/>
              <a:defRPr sz="800">
                <a:solidFill>
                  <a:schemeClr val="dk1"/>
                </a:solidFill>
                <a:latin typeface="Arial"/>
                <a:ea typeface="Arial"/>
                <a:cs typeface="Arial"/>
                <a:sym typeface="Arial"/>
              </a:defRPr>
            </a:lvl8pPr>
            <a:lvl9pPr indent="0" lvl="8" marL="0" marR="0" algn="l">
              <a:spcBef>
                <a:spcPts val="0"/>
              </a:spcBef>
              <a:buNone/>
              <a:defRPr sz="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34"/>
          <p:cNvSpPr txBox="1"/>
          <p:nvPr>
            <p:ph type="title"/>
          </p:nvPr>
        </p:nvSpPr>
        <p:spPr>
          <a:xfrm>
            <a:off x="609600" y="912813"/>
            <a:ext cx="10972800" cy="685800"/>
          </a:xfrm>
          <a:prstGeom prst="rect">
            <a:avLst/>
          </a:prstGeom>
          <a:noFill/>
          <a:ln>
            <a:noFill/>
          </a:ln>
        </p:spPr>
        <p:txBody>
          <a:bodyPr anchorCtr="0" anchor="ctr" bIns="0" lIns="0" spcFirstLastPara="1" rIns="0" wrap="square" tIns="0">
            <a:noAutofit/>
          </a:bodyPr>
          <a:lstStyle>
            <a:lvl1pPr lvl="0" algn="l">
              <a:lnSpc>
                <a:spcPct val="133333"/>
              </a:lnSpc>
              <a:spcBef>
                <a:spcPts val="0"/>
              </a:spcBef>
              <a:spcAft>
                <a:spcPts val="0"/>
              </a:spcAft>
              <a:buSzPts val="1400"/>
              <a:buNone/>
              <a:defRPr/>
            </a:lvl1pPr>
            <a:lvl2pPr lvl="1" algn="l">
              <a:lnSpc>
                <a:spcPct val="133333"/>
              </a:lnSpc>
              <a:spcBef>
                <a:spcPts val="0"/>
              </a:spcBef>
              <a:spcAft>
                <a:spcPts val="0"/>
              </a:spcAft>
              <a:buSzPts val="1400"/>
              <a:buNone/>
              <a:defRPr/>
            </a:lvl2pPr>
            <a:lvl3pPr lvl="2" algn="l">
              <a:lnSpc>
                <a:spcPct val="133333"/>
              </a:lnSpc>
              <a:spcBef>
                <a:spcPts val="0"/>
              </a:spcBef>
              <a:spcAft>
                <a:spcPts val="0"/>
              </a:spcAft>
              <a:buSzPts val="1400"/>
              <a:buNone/>
              <a:defRPr/>
            </a:lvl3pPr>
            <a:lvl4pPr lvl="3" algn="l">
              <a:lnSpc>
                <a:spcPct val="133333"/>
              </a:lnSpc>
              <a:spcBef>
                <a:spcPts val="0"/>
              </a:spcBef>
              <a:spcAft>
                <a:spcPts val="0"/>
              </a:spcAft>
              <a:buSzPts val="1400"/>
              <a:buNone/>
              <a:defRPr/>
            </a:lvl4pPr>
            <a:lvl5pPr lvl="4" algn="l">
              <a:lnSpc>
                <a:spcPct val="133333"/>
              </a:lnSpc>
              <a:spcBef>
                <a:spcPts val="0"/>
              </a:spcBef>
              <a:spcAft>
                <a:spcPts val="0"/>
              </a:spcAft>
              <a:buSzPts val="1400"/>
              <a:buNone/>
              <a:defRPr/>
            </a:lvl5pPr>
            <a:lvl6pPr lvl="5" algn="l">
              <a:lnSpc>
                <a:spcPct val="133333"/>
              </a:lnSpc>
              <a:spcBef>
                <a:spcPts val="0"/>
              </a:spcBef>
              <a:spcAft>
                <a:spcPts val="0"/>
              </a:spcAft>
              <a:buSzPts val="1400"/>
              <a:buNone/>
              <a:defRPr/>
            </a:lvl6pPr>
            <a:lvl7pPr lvl="6" algn="l">
              <a:lnSpc>
                <a:spcPct val="133333"/>
              </a:lnSpc>
              <a:spcBef>
                <a:spcPts val="0"/>
              </a:spcBef>
              <a:spcAft>
                <a:spcPts val="0"/>
              </a:spcAft>
              <a:buSzPts val="1400"/>
              <a:buNone/>
              <a:defRPr/>
            </a:lvl7pPr>
            <a:lvl8pPr lvl="7" algn="l">
              <a:lnSpc>
                <a:spcPct val="133333"/>
              </a:lnSpc>
              <a:spcBef>
                <a:spcPts val="0"/>
              </a:spcBef>
              <a:spcAft>
                <a:spcPts val="0"/>
              </a:spcAft>
              <a:buSzPts val="1400"/>
              <a:buNone/>
              <a:defRPr/>
            </a:lvl8pPr>
            <a:lvl9pPr lvl="8" algn="l">
              <a:lnSpc>
                <a:spcPct val="133333"/>
              </a:lnSpc>
              <a:spcBef>
                <a:spcPts val="0"/>
              </a:spcBef>
              <a:spcAft>
                <a:spcPts val="0"/>
              </a:spcAft>
              <a:buSzPts val="1400"/>
              <a:buNone/>
              <a:defRPr/>
            </a:lvl9pPr>
          </a:lstStyle>
          <a:p/>
        </p:txBody>
      </p:sp>
      <p:sp>
        <p:nvSpPr>
          <p:cNvPr id="53" name="Google Shape;53;p34"/>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4"/>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buNone/>
              <a:defRPr sz="800">
                <a:solidFill>
                  <a:schemeClr val="dk1"/>
                </a:solidFill>
                <a:latin typeface="Arial"/>
                <a:ea typeface="Arial"/>
                <a:cs typeface="Arial"/>
                <a:sym typeface="Arial"/>
              </a:defRPr>
            </a:lvl1pPr>
            <a:lvl2pPr indent="0" lvl="1" marL="0" marR="0" algn="l">
              <a:spcBef>
                <a:spcPts val="0"/>
              </a:spcBef>
              <a:buNone/>
              <a:defRPr sz="800">
                <a:solidFill>
                  <a:schemeClr val="dk1"/>
                </a:solidFill>
                <a:latin typeface="Arial"/>
                <a:ea typeface="Arial"/>
                <a:cs typeface="Arial"/>
                <a:sym typeface="Arial"/>
              </a:defRPr>
            </a:lvl2pPr>
            <a:lvl3pPr indent="0" lvl="2" marL="0" marR="0" algn="l">
              <a:spcBef>
                <a:spcPts val="0"/>
              </a:spcBef>
              <a:buNone/>
              <a:defRPr sz="800">
                <a:solidFill>
                  <a:schemeClr val="dk1"/>
                </a:solidFill>
                <a:latin typeface="Arial"/>
                <a:ea typeface="Arial"/>
                <a:cs typeface="Arial"/>
                <a:sym typeface="Arial"/>
              </a:defRPr>
            </a:lvl3pPr>
            <a:lvl4pPr indent="0" lvl="3" marL="0" marR="0" algn="l">
              <a:spcBef>
                <a:spcPts val="0"/>
              </a:spcBef>
              <a:buNone/>
              <a:defRPr sz="800">
                <a:solidFill>
                  <a:schemeClr val="dk1"/>
                </a:solidFill>
                <a:latin typeface="Arial"/>
                <a:ea typeface="Arial"/>
                <a:cs typeface="Arial"/>
                <a:sym typeface="Arial"/>
              </a:defRPr>
            </a:lvl4pPr>
            <a:lvl5pPr indent="0" lvl="4" marL="0" marR="0" algn="l">
              <a:spcBef>
                <a:spcPts val="0"/>
              </a:spcBef>
              <a:buNone/>
              <a:defRPr sz="800">
                <a:solidFill>
                  <a:schemeClr val="dk1"/>
                </a:solidFill>
                <a:latin typeface="Arial"/>
                <a:ea typeface="Arial"/>
                <a:cs typeface="Arial"/>
                <a:sym typeface="Arial"/>
              </a:defRPr>
            </a:lvl5pPr>
            <a:lvl6pPr indent="0" lvl="5" marL="0" marR="0" algn="l">
              <a:spcBef>
                <a:spcPts val="0"/>
              </a:spcBef>
              <a:buNone/>
              <a:defRPr sz="800">
                <a:solidFill>
                  <a:schemeClr val="dk1"/>
                </a:solidFill>
                <a:latin typeface="Arial"/>
                <a:ea typeface="Arial"/>
                <a:cs typeface="Arial"/>
                <a:sym typeface="Arial"/>
              </a:defRPr>
            </a:lvl6pPr>
            <a:lvl7pPr indent="0" lvl="6" marL="0" marR="0" algn="l">
              <a:spcBef>
                <a:spcPts val="0"/>
              </a:spcBef>
              <a:buNone/>
              <a:defRPr sz="800">
                <a:solidFill>
                  <a:schemeClr val="dk1"/>
                </a:solidFill>
                <a:latin typeface="Arial"/>
                <a:ea typeface="Arial"/>
                <a:cs typeface="Arial"/>
                <a:sym typeface="Arial"/>
              </a:defRPr>
            </a:lvl7pPr>
            <a:lvl8pPr indent="0" lvl="7" marL="0" marR="0" algn="l">
              <a:spcBef>
                <a:spcPts val="0"/>
              </a:spcBef>
              <a:buNone/>
              <a:defRPr sz="800">
                <a:solidFill>
                  <a:schemeClr val="dk1"/>
                </a:solidFill>
                <a:latin typeface="Arial"/>
                <a:ea typeface="Arial"/>
                <a:cs typeface="Arial"/>
                <a:sym typeface="Arial"/>
              </a:defRPr>
            </a:lvl8pPr>
            <a:lvl9pPr indent="0" lvl="8" marL="0" marR="0" algn="l">
              <a:spcBef>
                <a:spcPts val="0"/>
              </a:spcBef>
              <a:buNone/>
              <a:defRPr sz="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5"/>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buNone/>
              <a:defRPr sz="800">
                <a:solidFill>
                  <a:schemeClr val="dk1"/>
                </a:solidFill>
                <a:latin typeface="Arial"/>
                <a:ea typeface="Arial"/>
                <a:cs typeface="Arial"/>
                <a:sym typeface="Arial"/>
              </a:defRPr>
            </a:lvl1pPr>
            <a:lvl2pPr indent="0" lvl="1" marL="0" marR="0" algn="l">
              <a:spcBef>
                <a:spcPts val="0"/>
              </a:spcBef>
              <a:buNone/>
              <a:defRPr sz="800">
                <a:solidFill>
                  <a:schemeClr val="dk1"/>
                </a:solidFill>
                <a:latin typeface="Arial"/>
                <a:ea typeface="Arial"/>
                <a:cs typeface="Arial"/>
                <a:sym typeface="Arial"/>
              </a:defRPr>
            </a:lvl2pPr>
            <a:lvl3pPr indent="0" lvl="2" marL="0" marR="0" algn="l">
              <a:spcBef>
                <a:spcPts val="0"/>
              </a:spcBef>
              <a:buNone/>
              <a:defRPr sz="800">
                <a:solidFill>
                  <a:schemeClr val="dk1"/>
                </a:solidFill>
                <a:latin typeface="Arial"/>
                <a:ea typeface="Arial"/>
                <a:cs typeface="Arial"/>
                <a:sym typeface="Arial"/>
              </a:defRPr>
            </a:lvl3pPr>
            <a:lvl4pPr indent="0" lvl="3" marL="0" marR="0" algn="l">
              <a:spcBef>
                <a:spcPts val="0"/>
              </a:spcBef>
              <a:buNone/>
              <a:defRPr sz="800">
                <a:solidFill>
                  <a:schemeClr val="dk1"/>
                </a:solidFill>
                <a:latin typeface="Arial"/>
                <a:ea typeface="Arial"/>
                <a:cs typeface="Arial"/>
                <a:sym typeface="Arial"/>
              </a:defRPr>
            </a:lvl4pPr>
            <a:lvl5pPr indent="0" lvl="4" marL="0" marR="0" algn="l">
              <a:spcBef>
                <a:spcPts val="0"/>
              </a:spcBef>
              <a:buNone/>
              <a:defRPr sz="800">
                <a:solidFill>
                  <a:schemeClr val="dk1"/>
                </a:solidFill>
                <a:latin typeface="Arial"/>
                <a:ea typeface="Arial"/>
                <a:cs typeface="Arial"/>
                <a:sym typeface="Arial"/>
              </a:defRPr>
            </a:lvl5pPr>
            <a:lvl6pPr indent="0" lvl="5" marL="0" marR="0" algn="l">
              <a:spcBef>
                <a:spcPts val="0"/>
              </a:spcBef>
              <a:buNone/>
              <a:defRPr sz="800">
                <a:solidFill>
                  <a:schemeClr val="dk1"/>
                </a:solidFill>
                <a:latin typeface="Arial"/>
                <a:ea typeface="Arial"/>
                <a:cs typeface="Arial"/>
                <a:sym typeface="Arial"/>
              </a:defRPr>
            </a:lvl6pPr>
            <a:lvl7pPr indent="0" lvl="6" marL="0" marR="0" algn="l">
              <a:spcBef>
                <a:spcPts val="0"/>
              </a:spcBef>
              <a:buNone/>
              <a:defRPr sz="800">
                <a:solidFill>
                  <a:schemeClr val="dk1"/>
                </a:solidFill>
                <a:latin typeface="Arial"/>
                <a:ea typeface="Arial"/>
                <a:cs typeface="Arial"/>
                <a:sym typeface="Arial"/>
              </a:defRPr>
            </a:lvl7pPr>
            <a:lvl8pPr indent="0" lvl="7" marL="0" marR="0" algn="l">
              <a:spcBef>
                <a:spcPts val="0"/>
              </a:spcBef>
              <a:buNone/>
              <a:defRPr sz="800">
                <a:solidFill>
                  <a:schemeClr val="dk1"/>
                </a:solidFill>
                <a:latin typeface="Arial"/>
                <a:ea typeface="Arial"/>
                <a:cs typeface="Arial"/>
                <a:sym typeface="Arial"/>
              </a:defRPr>
            </a:lvl8pPr>
            <a:lvl9pPr indent="0" lvl="8" marL="0" marR="0" algn="l">
              <a:spcBef>
                <a:spcPts val="0"/>
              </a:spcBef>
              <a:buNone/>
              <a:defRPr sz="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609601" y="273050"/>
            <a:ext cx="4011084" cy="1162050"/>
          </a:xfrm>
          <a:prstGeom prst="rect">
            <a:avLst/>
          </a:prstGeom>
          <a:noFill/>
          <a:ln>
            <a:noFill/>
          </a:ln>
        </p:spPr>
        <p:txBody>
          <a:bodyPr anchorCtr="0" anchor="b" bIns="0" lIns="0" spcFirstLastPara="1" rIns="0" wrap="square" tIns="0">
            <a:noAutofit/>
          </a:bodyPr>
          <a:lstStyle>
            <a:lvl1pPr lvl="0" algn="l">
              <a:lnSpc>
                <a:spcPct val="120000"/>
              </a:lnSpc>
              <a:spcBef>
                <a:spcPts val="0"/>
              </a:spcBef>
              <a:spcAft>
                <a:spcPts val="0"/>
              </a:spcAft>
              <a:buSzPts val="1400"/>
              <a:buNone/>
              <a:defRPr b="1" sz="2000"/>
            </a:lvl1pPr>
            <a:lvl2pPr lvl="1" algn="l">
              <a:lnSpc>
                <a:spcPct val="133333"/>
              </a:lnSpc>
              <a:spcBef>
                <a:spcPts val="0"/>
              </a:spcBef>
              <a:spcAft>
                <a:spcPts val="0"/>
              </a:spcAft>
              <a:buSzPts val="1400"/>
              <a:buNone/>
              <a:defRPr/>
            </a:lvl2pPr>
            <a:lvl3pPr lvl="2" algn="l">
              <a:lnSpc>
                <a:spcPct val="133333"/>
              </a:lnSpc>
              <a:spcBef>
                <a:spcPts val="0"/>
              </a:spcBef>
              <a:spcAft>
                <a:spcPts val="0"/>
              </a:spcAft>
              <a:buSzPts val="1400"/>
              <a:buNone/>
              <a:defRPr/>
            </a:lvl3pPr>
            <a:lvl4pPr lvl="3" algn="l">
              <a:lnSpc>
                <a:spcPct val="133333"/>
              </a:lnSpc>
              <a:spcBef>
                <a:spcPts val="0"/>
              </a:spcBef>
              <a:spcAft>
                <a:spcPts val="0"/>
              </a:spcAft>
              <a:buSzPts val="1400"/>
              <a:buNone/>
              <a:defRPr/>
            </a:lvl4pPr>
            <a:lvl5pPr lvl="4" algn="l">
              <a:lnSpc>
                <a:spcPct val="133333"/>
              </a:lnSpc>
              <a:spcBef>
                <a:spcPts val="0"/>
              </a:spcBef>
              <a:spcAft>
                <a:spcPts val="0"/>
              </a:spcAft>
              <a:buSzPts val="1400"/>
              <a:buNone/>
              <a:defRPr/>
            </a:lvl5pPr>
            <a:lvl6pPr lvl="5" algn="l">
              <a:lnSpc>
                <a:spcPct val="133333"/>
              </a:lnSpc>
              <a:spcBef>
                <a:spcPts val="0"/>
              </a:spcBef>
              <a:spcAft>
                <a:spcPts val="0"/>
              </a:spcAft>
              <a:buSzPts val="1400"/>
              <a:buNone/>
              <a:defRPr/>
            </a:lvl6pPr>
            <a:lvl7pPr lvl="6" algn="l">
              <a:lnSpc>
                <a:spcPct val="133333"/>
              </a:lnSpc>
              <a:spcBef>
                <a:spcPts val="0"/>
              </a:spcBef>
              <a:spcAft>
                <a:spcPts val="0"/>
              </a:spcAft>
              <a:buSzPts val="1400"/>
              <a:buNone/>
              <a:defRPr/>
            </a:lvl7pPr>
            <a:lvl8pPr lvl="7" algn="l">
              <a:lnSpc>
                <a:spcPct val="133333"/>
              </a:lnSpc>
              <a:spcBef>
                <a:spcPts val="0"/>
              </a:spcBef>
              <a:spcAft>
                <a:spcPts val="0"/>
              </a:spcAft>
              <a:buSzPts val="1400"/>
              <a:buNone/>
              <a:defRPr/>
            </a:lvl8pPr>
            <a:lvl9pPr lvl="8" algn="l">
              <a:lnSpc>
                <a:spcPct val="133333"/>
              </a:lnSpc>
              <a:spcBef>
                <a:spcPts val="0"/>
              </a:spcBef>
              <a:spcAft>
                <a:spcPts val="0"/>
              </a:spcAft>
              <a:buSzPts val="1400"/>
              <a:buNone/>
              <a:defRPr/>
            </a:lvl9pPr>
          </a:lstStyle>
          <a:p/>
        </p:txBody>
      </p:sp>
      <p:sp>
        <p:nvSpPr>
          <p:cNvPr id="60" name="Google Shape;60;p36"/>
          <p:cNvSpPr txBox="1"/>
          <p:nvPr>
            <p:ph idx="1" type="body"/>
          </p:nvPr>
        </p:nvSpPr>
        <p:spPr>
          <a:xfrm>
            <a:off x="4766733" y="273051"/>
            <a:ext cx="6815667" cy="5853113"/>
          </a:xfrm>
          <a:prstGeom prst="rect">
            <a:avLst/>
          </a:prstGeom>
          <a:noFill/>
          <a:ln>
            <a:noFill/>
          </a:ln>
        </p:spPr>
        <p:txBody>
          <a:bodyPr anchorCtr="0" anchor="t" bIns="0" lIns="0" spcFirstLastPara="1" rIns="0" wrap="square" tIns="0">
            <a:noAutofit/>
          </a:bodyPr>
          <a:lstStyle>
            <a:lvl1pPr indent="-228600" lvl="0" marL="457200" algn="l">
              <a:lnSpc>
                <a:spcPct val="68750"/>
              </a:lnSpc>
              <a:spcBef>
                <a:spcPts val="1600"/>
              </a:spcBef>
              <a:spcAft>
                <a:spcPts val="0"/>
              </a:spcAft>
              <a:buSzPts val="1400"/>
              <a:buNone/>
              <a:defRPr sz="3200"/>
            </a:lvl1pPr>
            <a:lvl2pPr indent="-406400" lvl="1" marL="914400" algn="l">
              <a:lnSpc>
                <a:spcPct val="78571"/>
              </a:lnSpc>
              <a:spcBef>
                <a:spcPts val="1400"/>
              </a:spcBef>
              <a:spcAft>
                <a:spcPts val="0"/>
              </a:spcAft>
              <a:buSzPts val="2800"/>
              <a:buChar char="▪"/>
              <a:defRPr sz="2800"/>
            </a:lvl2pPr>
            <a:lvl3pPr indent="-381000" lvl="2" marL="1371600" algn="l">
              <a:lnSpc>
                <a:spcPct val="75000"/>
              </a:lnSpc>
              <a:spcBef>
                <a:spcPts val="1200"/>
              </a:spcBef>
              <a:spcAft>
                <a:spcPts val="0"/>
              </a:spcAft>
              <a:buSzPts val="2400"/>
              <a:buFont typeface="Arial"/>
              <a:buChar char="–"/>
              <a:defRPr sz="2400"/>
            </a:lvl3pPr>
            <a:lvl4pPr indent="-355600" lvl="3" marL="1828800" algn="l">
              <a:lnSpc>
                <a:spcPct val="90000"/>
              </a:lnSpc>
              <a:spcBef>
                <a:spcPts val="1000"/>
              </a:spcBef>
              <a:spcAft>
                <a:spcPts val="0"/>
              </a:spcAft>
              <a:buSzPts val="2000"/>
              <a:buFont typeface="Arial"/>
              <a:buChar char="–"/>
              <a:defRPr sz="2000"/>
            </a:lvl4pPr>
            <a:lvl5pPr indent="-355600" lvl="4" marL="2286000" algn="l">
              <a:lnSpc>
                <a:spcPct val="80000"/>
              </a:lnSpc>
              <a:spcBef>
                <a:spcPts val="1000"/>
              </a:spcBef>
              <a:spcAft>
                <a:spcPts val="0"/>
              </a:spcAft>
              <a:buSzPts val="2000"/>
              <a:buFont typeface="Arial"/>
              <a:buChar char="–"/>
              <a:defRPr sz="2000"/>
            </a:lvl5pPr>
            <a:lvl6pPr indent="-355600" lvl="5" marL="2743200" algn="l">
              <a:lnSpc>
                <a:spcPct val="80000"/>
              </a:lnSpc>
              <a:spcBef>
                <a:spcPts val="1000"/>
              </a:spcBef>
              <a:spcAft>
                <a:spcPts val="0"/>
              </a:spcAft>
              <a:buSzPts val="2000"/>
              <a:buFont typeface="Arial"/>
              <a:buChar char="–"/>
              <a:defRPr sz="2000"/>
            </a:lvl6pPr>
            <a:lvl7pPr indent="-355600" lvl="6" marL="3200400" algn="l">
              <a:lnSpc>
                <a:spcPct val="80000"/>
              </a:lnSpc>
              <a:spcBef>
                <a:spcPts val="1000"/>
              </a:spcBef>
              <a:spcAft>
                <a:spcPts val="0"/>
              </a:spcAft>
              <a:buSzPts val="2000"/>
              <a:buFont typeface="Arial"/>
              <a:buChar char="–"/>
              <a:defRPr sz="2000"/>
            </a:lvl7pPr>
            <a:lvl8pPr indent="-355600" lvl="7" marL="3657600" algn="l">
              <a:lnSpc>
                <a:spcPct val="80000"/>
              </a:lnSpc>
              <a:spcBef>
                <a:spcPts val="1000"/>
              </a:spcBef>
              <a:spcAft>
                <a:spcPts val="0"/>
              </a:spcAft>
              <a:buSzPts val="2000"/>
              <a:buFont typeface="Arial"/>
              <a:buChar char="–"/>
              <a:defRPr sz="2000"/>
            </a:lvl8pPr>
            <a:lvl9pPr indent="-355600" lvl="8" marL="4114800" algn="l">
              <a:lnSpc>
                <a:spcPct val="80000"/>
              </a:lnSpc>
              <a:spcBef>
                <a:spcPts val="1000"/>
              </a:spcBef>
              <a:spcAft>
                <a:spcPts val="0"/>
              </a:spcAft>
              <a:buSzPts val="2000"/>
              <a:buFont typeface="Arial"/>
              <a:buChar char="–"/>
              <a:defRPr sz="2000"/>
            </a:lvl9pPr>
          </a:lstStyle>
          <a:p/>
        </p:txBody>
      </p:sp>
      <p:sp>
        <p:nvSpPr>
          <p:cNvPr id="61" name="Google Shape;61;p36"/>
          <p:cNvSpPr txBox="1"/>
          <p:nvPr>
            <p:ph idx="2" type="body"/>
          </p:nvPr>
        </p:nvSpPr>
        <p:spPr>
          <a:xfrm>
            <a:off x="609601" y="1435101"/>
            <a:ext cx="4011084" cy="4691063"/>
          </a:xfrm>
          <a:prstGeom prst="rect">
            <a:avLst/>
          </a:prstGeom>
          <a:noFill/>
          <a:ln>
            <a:noFill/>
          </a:ln>
        </p:spPr>
        <p:txBody>
          <a:bodyPr anchorCtr="0" anchor="t" bIns="0" lIns="0" spcFirstLastPara="1" rIns="0" wrap="square" tIns="0">
            <a:noAutofit/>
          </a:bodyPr>
          <a:lstStyle>
            <a:lvl1pPr indent="-228600" lvl="0" marL="457200" algn="l">
              <a:lnSpc>
                <a:spcPct val="157142"/>
              </a:lnSpc>
              <a:spcBef>
                <a:spcPts val="700"/>
              </a:spcBef>
              <a:spcAft>
                <a:spcPts val="0"/>
              </a:spcAft>
              <a:buClr>
                <a:schemeClr val="dk1"/>
              </a:buClr>
              <a:buSzPts val="1400"/>
              <a:buFont typeface="Arial"/>
              <a:buNone/>
              <a:defRPr sz="1400"/>
            </a:lvl1pPr>
            <a:lvl2pPr indent="-228600" lvl="1" marL="914400" algn="l">
              <a:lnSpc>
                <a:spcPct val="183333"/>
              </a:lnSpc>
              <a:spcBef>
                <a:spcPts val="600"/>
              </a:spcBef>
              <a:spcAft>
                <a:spcPts val="0"/>
              </a:spcAft>
              <a:buSzPts val="1200"/>
              <a:buNone/>
              <a:defRPr sz="1200"/>
            </a:lvl2pPr>
            <a:lvl3pPr indent="-228600" lvl="2" marL="1371600" algn="l">
              <a:lnSpc>
                <a:spcPct val="180000"/>
              </a:lnSpc>
              <a:spcBef>
                <a:spcPts val="500"/>
              </a:spcBef>
              <a:spcAft>
                <a:spcPts val="0"/>
              </a:spcAft>
              <a:buSzPts val="1000"/>
              <a:buFont typeface="Arial"/>
              <a:buNone/>
              <a:defRPr sz="1000"/>
            </a:lvl3pPr>
            <a:lvl4pPr indent="-228600" lvl="3" marL="1828800" algn="l">
              <a:lnSpc>
                <a:spcPct val="200000"/>
              </a:lnSpc>
              <a:spcBef>
                <a:spcPts val="450"/>
              </a:spcBef>
              <a:spcAft>
                <a:spcPts val="0"/>
              </a:spcAft>
              <a:buSzPts val="900"/>
              <a:buFont typeface="Arial"/>
              <a:buNone/>
              <a:defRPr sz="900"/>
            </a:lvl4pPr>
            <a:lvl5pPr indent="-228600" lvl="4" marL="2286000" algn="l">
              <a:lnSpc>
                <a:spcPct val="177777"/>
              </a:lnSpc>
              <a:spcBef>
                <a:spcPts val="450"/>
              </a:spcBef>
              <a:spcAft>
                <a:spcPts val="0"/>
              </a:spcAft>
              <a:buSzPts val="900"/>
              <a:buFont typeface="Arial"/>
              <a:buNone/>
              <a:defRPr sz="900"/>
            </a:lvl5pPr>
            <a:lvl6pPr indent="-228600" lvl="5" marL="2743200" algn="l">
              <a:lnSpc>
                <a:spcPct val="177777"/>
              </a:lnSpc>
              <a:spcBef>
                <a:spcPts val="450"/>
              </a:spcBef>
              <a:spcAft>
                <a:spcPts val="0"/>
              </a:spcAft>
              <a:buSzPts val="900"/>
              <a:buFont typeface="Arial"/>
              <a:buNone/>
              <a:defRPr sz="900"/>
            </a:lvl6pPr>
            <a:lvl7pPr indent="-228600" lvl="6" marL="3200400" algn="l">
              <a:lnSpc>
                <a:spcPct val="177777"/>
              </a:lnSpc>
              <a:spcBef>
                <a:spcPts val="450"/>
              </a:spcBef>
              <a:spcAft>
                <a:spcPts val="0"/>
              </a:spcAft>
              <a:buSzPts val="900"/>
              <a:buFont typeface="Arial"/>
              <a:buNone/>
              <a:defRPr sz="900"/>
            </a:lvl7pPr>
            <a:lvl8pPr indent="-228600" lvl="7" marL="3657600" algn="l">
              <a:lnSpc>
                <a:spcPct val="177777"/>
              </a:lnSpc>
              <a:spcBef>
                <a:spcPts val="450"/>
              </a:spcBef>
              <a:spcAft>
                <a:spcPts val="0"/>
              </a:spcAft>
              <a:buSzPts val="900"/>
              <a:buFont typeface="Arial"/>
              <a:buNone/>
              <a:defRPr sz="900"/>
            </a:lvl8pPr>
            <a:lvl9pPr indent="-228600" lvl="8" marL="4114800" algn="l">
              <a:lnSpc>
                <a:spcPct val="177777"/>
              </a:lnSpc>
              <a:spcBef>
                <a:spcPts val="450"/>
              </a:spcBef>
              <a:spcAft>
                <a:spcPts val="0"/>
              </a:spcAft>
              <a:buSzPts val="900"/>
              <a:buFont typeface="Arial"/>
              <a:buNone/>
              <a:defRPr sz="900"/>
            </a:lvl9pPr>
          </a:lstStyle>
          <a:p/>
        </p:txBody>
      </p:sp>
      <p:sp>
        <p:nvSpPr>
          <p:cNvPr id="62" name="Google Shape;62;p36"/>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buNone/>
              <a:defRPr sz="800">
                <a:solidFill>
                  <a:schemeClr val="dk1"/>
                </a:solidFill>
                <a:latin typeface="Arial"/>
                <a:ea typeface="Arial"/>
                <a:cs typeface="Arial"/>
                <a:sym typeface="Arial"/>
              </a:defRPr>
            </a:lvl1pPr>
            <a:lvl2pPr indent="0" lvl="1" marL="0" marR="0" algn="l">
              <a:spcBef>
                <a:spcPts val="0"/>
              </a:spcBef>
              <a:buNone/>
              <a:defRPr sz="800">
                <a:solidFill>
                  <a:schemeClr val="dk1"/>
                </a:solidFill>
                <a:latin typeface="Arial"/>
                <a:ea typeface="Arial"/>
                <a:cs typeface="Arial"/>
                <a:sym typeface="Arial"/>
              </a:defRPr>
            </a:lvl2pPr>
            <a:lvl3pPr indent="0" lvl="2" marL="0" marR="0" algn="l">
              <a:spcBef>
                <a:spcPts val="0"/>
              </a:spcBef>
              <a:buNone/>
              <a:defRPr sz="800">
                <a:solidFill>
                  <a:schemeClr val="dk1"/>
                </a:solidFill>
                <a:latin typeface="Arial"/>
                <a:ea typeface="Arial"/>
                <a:cs typeface="Arial"/>
                <a:sym typeface="Arial"/>
              </a:defRPr>
            </a:lvl3pPr>
            <a:lvl4pPr indent="0" lvl="3" marL="0" marR="0" algn="l">
              <a:spcBef>
                <a:spcPts val="0"/>
              </a:spcBef>
              <a:buNone/>
              <a:defRPr sz="800">
                <a:solidFill>
                  <a:schemeClr val="dk1"/>
                </a:solidFill>
                <a:latin typeface="Arial"/>
                <a:ea typeface="Arial"/>
                <a:cs typeface="Arial"/>
                <a:sym typeface="Arial"/>
              </a:defRPr>
            </a:lvl4pPr>
            <a:lvl5pPr indent="0" lvl="4" marL="0" marR="0" algn="l">
              <a:spcBef>
                <a:spcPts val="0"/>
              </a:spcBef>
              <a:buNone/>
              <a:defRPr sz="800">
                <a:solidFill>
                  <a:schemeClr val="dk1"/>
                </a:solidFill>
                <a:latin typeface="Arial"/>
                <a:ea typeface="Arial"/>
                <a:cs typeface="Arial"/>
                <a:sym typeface="Arial"/>
              </a:defRPr>
            </a:lvl5pPr>
            <a:lvl6pPr indent="0" lvl="5" marL="0" marR="0" algn="l">
              <a:spcBef>
                <a:spcPts val="0"/>
              </a:spcBef>
              <a:buNone/>
              <a:defRPr sz="800">
                <a:solidFill>
                  <a:schemeClr val="dk1"/>
                </a:solidFill>
                <a:latin typeface="Arial"/>
                <a:ea typeface="Arial"/>
                <a:cs typeface="Arial"/>
                <a:sym typeface="Arial"/>
              </a:defRPr>
            </a:lvl6pPr>
            <a:lvl7pPr indent="0" lvl="6" marL="0" marR="0" algn="l">
              <a:spcBef>
                <a:spcPts val="0"/>
              </a:spcBef>
              <a:buNone/>
              <a:defRPr sz="800">
                <a:solidFill>
                  <a:schemeClr val="dk1"/>
                </a:solidFill>
                <a:latin typeface="Arial"/>
                <a:ea typeface="Arial"/>
                <a:cs typeface="Arial"/>
                <a:sym typeface="Arial"/>
              </a:defRPr>
            </a:lvl7pPr>
            <a:lvl8pPr indent="0" lvl="7" marL="0" marR="0" algn="l">
              <a:spcBef>
                <a:spcPts val="0"/>
              </a:spcBef>
              <a:buNone/>
              <a:defRPr sz="800">
                <a:solidFill>
                  <a:schemeClr val="dk1"/>
                </a:solidFill>
                <a:latin typeface="Arial"/>
                <a:ea typeface="Arial"/>
                <a:cs typeface="Arial"/>
                <a:sym typeface="Arial"/>
              </a:defRPr>
            </a:lvl8pPr>
            <a:lvl9pPr indent="0" lvl="8" marL="0" marR="0" algn="l">
              <a:spcBef>
                <a:spcPts val="0"/>
              </a:spcBef>
              <a:buNone/>
              <a:defRPr sz="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37"/>
          <p:cNvSpPr txBox="1"/>
          <p:nvPr>
            <p:ph type="title"/>
          </p:nvPr>
        </p:nvSpPr>
        <p:spPr>
          <a:xfrm>
            <a:off x="2389717" y="4800600"/>
            <a:ext cx="7315200" cy="566738"/>
          </a:xfrm>
          <a:prstGeom prst="rect">
            <a:avLst/>
          </a:prstGeom>
          <a:noFill/>
          <a:ln>
            <a:noFill/>
          </a:ln>
        </p:spPr>
        <p:txBody>
          <a:bodyPr anchorCtr="0" anchor="b" bIns="0" lIns="0" spcFirstLastPara="1" rIns="0" wrap="square" tIns="0">
            <a:noAutofit/>
          </a:bodyPr>
          <a:lstStyle>
            <a:lvl1pPr lvl="0" algn="l">
              <a:lnSpc>
                <a:spcPct val="120000"/>
              </a:lnSpc>
              <a:spcBef>
                <a:spcPts val="0"/>
              </a:spcBef>
              <a:spcAft>
                <a:spcPts val="0"/>
              </a:spcAft>
              <a:buSzPts val="1400"/>
              <a:buNone/>
              <a:defRPr b="1" sz="2000"/>
            </a:lvl1pPr>
            <a:lvl2pPr lvl="1" algn="l">
              <a:lnSpc>
                <a:spcPct val="133333"/>
              </a:lnSpc>
              <a:spcBef>
                <a:spcPts val="0"/>
              </a:spcBef>
              <a:spcAft>
                <a:spcPts val="0"/>
              </a:spcAft>
              <a:buSzPts val="1400"/>
              <a:buNone/>
              <a:defRPr/>
            </a:lvl2pPr>
            <a:lvl3pPr lvl="2" algn="l">
              <a:lnSpc>
                <a:spcPct val="133333"/>
              </a:lnSpc>
              <a:spcBef>
                <a:spcPts val="0"/>
              </a:spcBef>
              <a:spcAft>
                <a:spcPts val="0"/>
              </a:spcAft>
              <a:buSzPts val="1400"/>
              <a:buNone/>
              <a:defRPr/>
            </a:lvl3pPr>
            <a:lvl4pPr lvl="3" algn="l">
              <a:lnSpc>
                <a:spcPct val="133333"/>
              </a:lnSpc>
              <a:spcBef>
                <a:spcPts val="0"/>
              </a:spcBef>
              <a:spcAft>
                <a:spcPts val="0"/>
              </a:spcAft>
              <a:buSzPts val="1400"/>
              <a:buNone/>
              <a:defRPr/>
            </a:lvl4pPr>
            <a:lvl5pPr lvl="4" algn="l">
              <a:lnSpc>
                <a:spcPct val="133333"/>
              </a:lnSpc>
              <a:spcBef>
                <a:spcPts val="0"/>
              </a:spcBef>
              <a:spcAft>
                <a:spcPts val="0"/>
              </a:spcAft>
              <a:buSzPts val="1400"/>
              <a:buNone/>
              <a:defRPr/>
            </a:lvl5pPr>
            <a:lvl6pPr lvl="5" algn="l">
              <a:lnSpc>
                <a:spcPct val="133333"/>
              </a:lnSpc>
              <a:spcBef>
                <a:spcPts val="0"/>
              </a:spcBef>
              <a:spcAft>
                <a:spcPts val="0"/>
              </a:spcAft>
              <a:buSzPts val="1400"/>
              <a:buNone/>
              <a:defRPr/>
            </a:lvl6pPr>
            <a:lvl7pPr lvl="6" algn="l">
              <a:lnSpc>
                <a:spcPct val="133333"/>
              </a:lnSpc>
              <a:spcBef>
                <a:spcPts val="0"/>
              </a:spcBef>
              <a:spcAft>
                <a:spcPts val="0"/>
              </a:spcAft>
              <a:buSzPts val="1400"/>
              <a:buNone/>
              <a:defRPr/>
            </a:lvl7pPr>
            <a:lvl8pPr lvl="7" algn="l">
              <a:lnSpc>
                <a:spcPct val="133333"/>
              </a:lnSpc>
              <a:spcBef>
                <a:spcPts val="0"/>
              </a:spcBef>
              <a:spcAft>
                <a:spcPts val="0"/>
              </a:spcAft>
              <a:buSzPts val="1400"/>
              <a:buNone/>
              <a:defRPr/>
            </a:lvl8pPr>
            <a:lvl9pPr lvl="8" algn="l">
              <a:lnSpc>
                <a:spcPct val="133333"/>
              </a:lnSpc>
              <a:spcBef>
                <a:spcPts val="0"/>
              </a:spcBef>
              <a:spcAft>
                <a:spcPts val="0"/>
              </a:spcAft>
              <a:buSzPts val="1400"/>
              <a:buNone/>
              <a:defRPr/>
            </a:lvl9pPr>
          </a:lstStyle>
          <a:p/>
        </p:txBody>
      </p:sp>
      <p:sp>
        <p:nvSpPr>
          <p:cNvPr id="66" name="Google Shape;66;p37"/>
          <p:cNvSpPr/>
          <p:nvPr>
            <p:ph idx="2" type="pic"/>
          </p:nvPr>
        </p:nvSpPr>
        <p:spPr>
          <a:xfrm>
            <a:off x="2389717" y="612775"/>
            <a:ext cx="7315200" cy="4114800"/>
          </a:xfrm>
          <a:prstGeom prst="rect">
            <a:avLst/>
          </a:prstGeom>
          <a:noFill/>
          <a:ln>
            <a:noFill/>
          </a:ln>
        </p:spPr>
      </p:sp>
      <p:sp>
        <p:nvSpPr>
          <p:cNvPr id="67" name="Google Shape;67;p37"/>
          <p:cNvSpPr txBox="1"/>
          <p:nvPr>
            <p:ph idx="1" type="body"/>
          </p:nvPr>
        </p:nvSpPr>
        <p:spPr>
          <a:xfrm>
            <a:off x="2389717" y="5367338"/>
            <a:ext cx="7315200" cy="804862"/>
          </a:xfrm>
          <a:prstGeom prst="rect">
            <a:avLst/>
          </a:prstGeom>
          <a:noFill/>
          <a:ln>
            <a:noFill/>
          </a:ln>
        </p:spPr>
        <p:txBody>
          <a:bodyPr anchorCtr="0" anchor="t" bIns="0" lIns="0" spcFirstLastPara="1" rIns="0" wrap="square" tIns="0">
            <a:noAutofit/>
          </a:bodyPr>
          <a:lstStyle>
            <a:lvl1pPr indent="-228600" lvl="0" marL="457200" algn="l">
              <a:lnSpc>
                <a:spcPct val="157142"/>
              </a:lnSpc>
              <a:spcBef>
                <a:spcPts val="700"/>
              </a:spcBef>
              <a:spcAft>
                <a:spcPts val="0"/>
              </a:spcAft>
              <a:buClr>
                <a:schemeClr val="dk1"/>
              </a:buClr>
              <a:buSzPts val="1400"/>
              <a:buFont typeface="Arial"/>
              <a:buNone/>
              <a:defRPr sz="1400"/>
            </a:lvl1pPr>
            <a:lvl2pPr indent="-228600" lvl="1" marL="914400" algn="l">
              <a:lnSpc>
                <a:spcPct val="183333"/>
              </a:lnSpc>
              <a:spcBef>
                <a:spcPts val="600"/>
              </a:spcBef>
              <a:spcAft>
                <a:spcPts val="0"/>
              </a:spcAft>
              <a:buSzPts val="1200"/>
              <a:buNone/>
              <a:defRPr sz="1200"/>
            </a:lvl2pPr>
            <a:lvl3pPr indent="-228600" lvl="2" marL="1371600" algn="l">
              <a:lnSpc>
                <a:spcPct val="180000"/>
              </a:lnSpc>
              <a:spcBef>
                <a:spcPts val="500"/>
              </a:spcBef>
              <a:spcAft>
                <a:spcPts val="0"/>
              </a:spcAft>
              <a:buSzPts val="1000"/>
              <a:buFont typeface="Arial"/>
              <a:buNone/>
              <a:defRPr sz="1000"/>
            </a:lvl3pPr>
            <a:lvl4pPr indent="-228600" lvl="3" marL="1828800" algn="l">
              <a:lnSpc>
                <a:spcPct val="200000"/>
              </a:lnSpc>
              <a:spcBef>
                <a:spcPts val="450"/>
              </a:spcBef>
              <a:spcAft>
                <a:spcPts val="0"/>
              </a:spcAft>
              <a:buSzPts val="900"/>
              <a:buFont typeface="Arial"/>
              <a:buNone/>
              <a:defRPr sz="900"/>
            </a:lvl4pPr>
            <a:lvl5pPr indent="-228600" lvl="4" marL="2286000" algn="l">
              <a:lnSpc>
                <a:spcPct val="177777"/>
              </a:lnSpc>
              <a:spcBef>
                <a:spcPts val="450"/>
              </a:spcBef>
              <a:spcAft>
                <a:spcPts val="0"/>
              </a:spcAft>
              <a:buSzPts val="900"/>
              <a:buFont typeface="Arial"/>
              <a:buNone/>
              <a:defRPr sz="900"/>
            </a:lvl5pPr>
            <a:lvl6pPr indent="-228600" lvl="5" marL="2743200" algn="l">
              <a:lnSpc>
                <a:spcPct val="177777"/>
              </a:lnSpc>
              <a:spcBef>
                <a:spcPts val="450"/>
              </a:spcBef>
              <a:spcAft>
                <a:spcPts val="0"/>
              </a:spcAft>
              <a:buSzPts val="900"/>
              <a:buFont typeface="Arial"/>
              <a:buNone/>
              <a:defRPr sz="900"/>
            </a:lvl6pPr>
            <a:lvl7pPr indent="-228600" lvl="6" marL="3200400" algn="l">
              <a:lnSpc>
                <a:spcPct val="177777"/>
              </a:lnSpc>
              <a:spcBef>
                <a:spcPts val="450"/>
              </a:spcBef>
              <a:spcAft>
                <a:spcPts val="0"/>
              </a:spcAft>
              <a:buSzPts val="900"/>
              <a:buFont typeface="Arial"/>
              <a:buNone/>
              <a:defRPr sz="900"/>
            </a:lvl7pPr>
            <a:lvl8pPr indent="-228600" lvl="7" marL="3657600" algn="l">
              <a:lnSpc>
                <a:spcPct val="177777"/>
              </a:lnSpc>
              <a:spcBef>
                <a:spcPts val="450"/>
              </a:spcBef>
              <a:spcAft>
                <a:spcPts val="0"/>
              </a:spcAft>
              <a:buSzPts val="900"/>
              <a:buFont typeface="Arial"/>
              <a:buNone/>
              <a:defRPr sz="900"/>
            </a:lvl8pPr>
            <a:lvl9pPr indent="-228600" lvl="8" marL="4114800" algn="l">
              <a:lnSpc>
                <a:spcPct val="177777"/>
              </a:lnSpc>
              <a:spcBef>
                <a:spcPts val="450"/>
              </a:spcBef>
              <a:spcAft>
                <a:spcPts val="0"/>
              </a:spcAft>
              <a:buSzPts val="900"/>
              <a:buFont typeface="Arial"/>
              <a:buNone/>
              <a:defRPr sz="900"/>
            </a:lvl9pPr>
          </a:lstStyle>
          <a:p/>
        </p:txBody>
      </p:sp>
      <p:sp>
        <p:nvSpPr>
          <p:cNvPr id="68" name="Google Shape;68;p37"/>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7"/>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buNone/>
              <a:defRPr sz="800">
                <a:solidFill>
                  <a:schemeClr val="dk1"/>
                </a:solidFill>
                <a:latin typeface="Arial"/>
                <a:ea typeface="Arial"/>
                <a:cs typeface="Arial"/>
                <a:sym typeface="Arial"/>
              </a:defRPr>
            </a:lvl1pPr>
            <a:lvl2pPr indent="0" lvl="1" marL="0" marR="0" algn="l">
              <a:spcBef>
                <a:spcPts val="0"/>
              </a:spcBef>
              <a:buNone/>
              <a:defRPr sz="800">
                <a:solidFill>
                  <a:schemeClr val="dk1"/>
                </a:solidFill>
                <a:latin typeface="Arial"/>
                <a:ea typeface="Arial"/>
                <a:cs typeface="Arial"/>
                <a:sym typeface="Arial"/>
              </a:defRPr>
            </a:lvl2pPr>
            <a:lvl3pPr indent="0" lvl="2" marL="0" marR="0" algn="l">
              <a:spcBef>
                <a:spcPts val="0"/>
              </a:spcBef>
              <a:buNone/>
              <a:defRPr sz="800">
                <a:solidFill>
                  <a:schemeClr val="dk1"/>
                </a:solidFill>
                <a:latin typeface="Arial"/>
                <a:ea typeface="Arial"/>
                <a:cs typeface="Arial"/>
                <a:sym typeface="Arial"/>
              </a:defRPr>
            </a:lvl3pPr>
            <a:lvl4pPr indent="0" lvl="3" marL="0" marR="0" algn="l">
              <a:spcBef>
                <a:spcPts val="0"/>
              </a:spcBef>
              <a:buNone/>
              <a:defRPr sz="800">
                <a:solidFill>
                  <a:schemeClr val="dk1"/>
                </a:solidFill>
                <a:latin typeface="Arial"/>
                <a:ea typeface="Arial"/>
                <a:cs typeface="Arial"/>
                <a:sym typeface="Arial"/>
              </a:defRPr>
            </a:lvl4pPr>
            <a:lvl5pPr indent="0" lvl="4" marL="0" marR="0" algn="l">
              <a:spcBef>
                <a:spcPts val="0"/>
              </a:spcBef>
              <a:buNone/>
              <a:defRPr sz="800">
                <a:solidFill>
                  <a:schemeClr val="dk1"/>
                </a:solidFill>
                <a:latin typeface="Arial"/>
                <a:ea typeface="Arial"/>
                <a:cs typeface="Arial"/>
                <a:sym typeface="Arial"/>
              </a:defRPr>
            </a:lvl5pPr>
            <a:lvl6pPr indent="0" lvl="5" marL="0" marR="0" algn="l">
              <a:spcBef>
                <a:spcPts val="0"/>
              </a:spcBef>
              <a:buNone/>
              <a:defRPr sz="800">
                <a:solidFill>
                  <a:schemeClr val="dk1"/>
                </a:solidFill>
                <a:latin typeface="Arial"/>
                <a:ea typeface="Arial"/>
                <a:cs typeface="Arial"/>
                <a:sym typeface="Arial"/>
              </a:defRPr>
            </a:lvl6pPr>
            <a:lvl7pPr indent="0" lvl="6" marL="0" marR="0" algn="l">
              <a:spcBef>
                <a:spcPts val="0"/>
              </a:spcBef>
              <a:buNone/>
              <a:defRPr sz="800">
                <a:solidFill>
                  <a:schemeClr val="dk1"/>
                </a:solidFill>
                <a:latin typeface="Arial"/>
                <a:ea typeface="Arial"/>
                <a:cs typeface="Arial"/>
                <a:sym typeface="Arial"/>
              </a:defRPr>
            </a:lvl7pPr>
            <a:lvl8pPr indent="0" lvl="7" marL="0" marR="0" algn="l">
              <a:spcBef>
                <a:spcPts val="0"/>
              </a:spcBef>
              <a:buNone/>
              <a:defRPr sz="800">
                <a:solidFill>
                  <a:schemeClr val="dk1"/>
                </a:solidFill>
                <a:latin typeface="Arial"/>
                <a:ea typeface="Arial"/>
                <a:cs typeface="Arial"/>
                <a:sym typeface="Arial"/>
              </a:defRPr>
            </a:lvl8pPr>
            <a:lvl9pPr indent="0" lvl="8" marL="0" marR="0" algn="l">
              <a:spcBef>
                <a:spcPts val="0"/>
              </a:spcBef>
              <a:buNone/>
              <a:defRPr sz="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2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8"/>
          <p:cNvPicPr preferRelativeResize="0"/>
          <p:nvPr/>
        </p:nvPicPr>
        <p:blipFill rotWithShape="1">
          <a:blip r:embed="rId1">
            <a:alphaModFix/>
          </a:blip>
          <a:srcRect b="52379" l="0" r="0" t="26190"/>
          <a:stretch/>
        </p:blipFill>
        <p:spPr>
          <a:xfrm>
            <a:off x="0" y="0"/>
            <a:ext cx="12194117" cy="685800"/>
          </a:xfrm>
          <a:prstGeom prst="rect">
            <a:avLst/>
          </a:prstGeom>
          <a:noFill/>
          <a:ln>
            <a:noFill/>
          </a:ln>
        </p:spPr>
      </p:pic>
      <p:sp>
        <p:nvSpPr>
          <p:cNvPr id="11" name="Google Shape;11;p28"/>
          <p:cNvSpPr/>
          <p:nvPr/>
        </p:nvSpPr>
        <p:spPr>
          <a:xfrm>
            <a:off x="0" y="684214"/>
            <a:ext cx="12192000" cy="1095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2" name="Google Shape;12;p28"/>
          <p:cNvSpPr txBox="1"/>
          <p:nvPr>
            <p:ph idx="1" type="body"/>
          </p:nvPr>
        </p:nvSpPr>
        <p:spPr>
          <a:xfrm>
            <a:off x="609600" y="1676400"/>
            <a:ext cx="10972800" cy="4114800"/>
          </a:xfrm>
          <a:prstGeom prst="rect">
            <a:avLst/>
          </a:prstGeom>
          <a:noFill/>
          <a:ln>
            <a:noFill/>
          </a:ln>
        </p:spPr>
        <p:txBody>
          <a:bodyPr anchorCtr="0" anchor="t" bIns="0" lIns="0" spcFirstLastPara="1" rIns="0" wrap="square" tIns="0">
            <a:noAutofit/>
          </a:bodyPr>
          <a:lstStyle>
            <a:lvl1pPr indent="-228600" lvl="0" marL="457200" marR="0" rtl="0" algn="l">
              <a:lnSpc>
                <a:spcPct val="122222"/>
              </a:lnSpc>
              <a:spcBef>
                <a:spcPts val="900"/>
              </a:spcBef>
              <a:spcAft>
                <a:spcPts val="0"/>
              </a:spcAft>
              <a:buSzPts val="1400"/>
              <a:buNone/>
              <a:defRPr b="0" i="0" sz="1800" u="none" cap="none" strike="noStrike">
                <a:solidFill>
                  <a:schemeClr val="dk1"/>
                </a:solidFill>
                <a:latin typeface="Arial"/>
                <a:ea typeface="Arial"/>
                <a:cs typeface="Arial"/>
                <a:sym typeface="Arial"/>
              </a:defRPr>
            </a:lvl1pPr>
            <a:lvl2pPr indent="-342900" lvl="1" marL="914400" marR="0" rtl="0" algn="l">
              <a:lnSpc>
                <a:spcPct val="122222"/>
              </a:lnSpc>
              <a:spcBef>
                <a:spcPts val="900"/>
              </a:spcBef>
              <a:spcAft>
                <a:spcPts val="0"/>
              </a:spcAft>
              <a:buClr>
                <a:schemeClr val="hlink"/>
              </a:buClr>
              <a:buSzPts val="1800"/>
              <a:buFont typeface="Noto Sans Symbols"/>
              <a:buChar char="▪"/>
              <a:defRPr b="0" i="0" sz="1800" u="none" cap="none" strike="noStrike">
                <a:solidFill>
                  <a:schemeClr val="dk1"/>
                </a:solidFill>
                <a:latin typeface="Arial"/>
                <a:ea typeface="Arial"/>
                <a:cs typeface="Arial"/>
                <a:sym typeface="Arial"/>
              </a:defRPr>
            </a:lvl2pPr>
            <a:lvl3pPr indent="-330200" lvl="2" marL="1371600" marR="0" rtl="0" algn="l">
              <a:lnSpc>
                <a:spcPct val="112500"/>
              </a:lnSpc>
              <a:spcBef>
                <a:spcPts val="800"/>
              </a:spcBef>
              <a:spcAft>
                <a:spcPts val="0"/>
              </a:spcAft>
              <a:buClr>
                <a:schemeClr val="hlink"/>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12500"/>
              </a:lnSpc>
              <a:spcBef>
                <a:spcPts val="800"/>
              </a:spcBef>
              <a:spcAft>
                <a:spcPts val="0"/>
              </a:spcAft>
              <a:buClr>
                <a:schemeClr val="hlink"/>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14285"/>
              </a:lnSpc>
              <a:spcBef>
                <a:spcPts val="700"/>
              </a:spcBef>
              <a:spcAft>
                <a:spcPts val="0"/>
              </a:spcAft>
              <a:buClr>
                <a:schemeClr val="hlink"/>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14285"/>
              </a:lnSpc>
              <a:spcBef>
                <a:spcPts val="700"/>
              </a:spcBef>
              <a:spcAft>
                <a:spcPts val="0"/>
              </a:spcAft>
              <a:buClr>
                <a:schemeClr val="hlink"/>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14285"/>
              </a:lnSpc>
              <a:spcBef>
                <a:spcPts val="700"/>
              </a:spcBef>
              <a:spcAft>
                <a:spcPts val="0"/>
              </a:spcAft>
              <a:buClr>
                <a:schemeClr val="hlink"/>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14285"/>
              </a:lnSpc>
              <a:spcBef>
                <a:spcPts val="700"/>
              </a:spcBef>
              <a:spcAft>
                <a:spcPts val="0"/>
              </a:spcAft>
              <a:buClr>
                <a:schemeClr val="hlink"/>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14285"/>
              </a:lnSpc>
              <a:spcBef>
                <a:spcPts val="700"/>
              </a:spcBef>
              <a:spcAft>
                <a:spcPts val="0"/>
              </a:spcAft>
              <a:buClr>
                <a:schemeClr val="hlink"/>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 name="Google Shape;13;p28"/>
          <p:cNvSpPr txBox="1"/>
          <p:nvPr>
            <p:ph idx="10" type="dt"/>
          </p:nvPr>
        </p:nvSpPr>
        <p:spPr>
          <a:xfrm>
            <a:off x="7010400" y="6426200"/>
            <a:ext cx="1828800" cy="22860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8"/>
          <p:cNvSpPr txBox="1"/>
          <p:nvPr>
            <p:ph idx="12" type="sldNum"/>
          </p:nvPr>
        </p:nvSpPr>
        <p:spPr>
          <a:xfrm>
            <a:off x="609600" y="6426200"/>
            <a:ext cx="304800" cy="228600"/>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b="0" i="0" sz="800" u="none" cap="none" strike="noStrike">
                <a:solidFill>
                  <a:schemeClr val="dk1"/>
                </a:solidFill>
                <a:latin typeface="Arial"/>
                <a:ea typeface="Arial"/>
                <a:cs typeface="Arial"/>
                <a:sym typeface="Arial"/>
              </a:defRPr>
            </a:lvl1pPr>
            <a:lvl2pPr indent="0" lvl="1" marL="0" marR="0" rtl="0" algn="l">
              <a:spcBef>
                <a:spcPts val="0"/>
              </a:spcBef>
              <a:buNone/>
              <a:defRPr b="0" i="0" sz="800" u="none" cap="none" strike="noStrike">
                <a:solidFill>
                  <a:schemeClr val="dk1"/>
                </a:solidFill>
                <a:latin typeface="Arial"/>
                <a:ea typeface="Arial"/>
                <a:cs typeface="Arial"/>
                <a:sym typeface="Arial"/>
              </a:defRPr>
            </a:lvl2pPr>
            <a:lvl3pPr indent="0" lvl="2" marL="0" marR="0" rtl="0" algn="l">
              <a:spcBef>
                <a:spcPts val="0"/>
              </a:spcBef>
              <a:buNone/>
              <a:defRPr b="0" i="0" sz="800" u="none" cap="none" strike="noStrike">
                <a:solidFill>
                  <a:schemeClr val="dk1"/>
                </a:solidFill>
                <a:latin typeface="Arial"/>
                <a:ea typeface="Arial"/>
                <a:cs typeface="Arial"/>
                <a:sym typeface="Arial"/>
              </a:defRPr>
            </a:lvl3pPr>
            <a:lvl4pPr indent="0" lvl="3" marL="0" marR="0" rtl="0" algn="l">
              <a:spcBef>
                <a:spcPts val="0"/>
              </a:spcBef>
              <a:buNone/>
              <a:defRPr b="0" i="0" sz="800" u="none" cap="none" strike="noStrike">
                <a:solidFill>
                  <a:schemeClr val="dk1"/>
                </a:solidFill>
                <a:latin typeface="Arial"/>
                <a:ea typeface="Arial"/>
                <a:cs typeface="Arial"/>
                <a:sym typeface="Arial"/>
              </a:defRPr>
            </a:lvl4pPr>
            <a:lvl5pPr indent="0" lvl="4" marL="0" marR="0" rtl="0" algn="l">
              <a:spcBef>
                <a:spcPts val="0"/>
              </a:spcBef>
              <a:buNone/>
              <a:defRPr b="0" i="0" sz="800" u="none" cap="none" strike="noStrike">
                <a:solidFill>
                  <a:schemeClr val="dk1"/>
                </a:solidFill>
                <a:latin typeface="Arial"/>
                <a:ea typeface="Arial"/>
                <a:cs typeface="Arial"/>
                <a:sym typeface="Arial"/>
              </a:defRPr>
            </a:lvl5pPr>
            <a:lvl6pPr indent="0" lvl="5" marL="0" marR="0" rtl="0" algn="l">
              <a:spcBef>
                <a:spcPts val="0"/>
              </a:spcBef>
              <a:buNone/>
              <a:defRPr b="0" i="0" sz="800" u="none" cap="none" strike="noStrike">
                <a:solidFill>
                  <a:schemeClr val="dk1"/>
                </a:solidFill>
                <a:latin typeface="Arial"/>
                <a:ea typeface="Arial"/>
                <a:cs typeface="Arial"/>
                <a:sym typeface="Arial"/>
              </a:defRPr>
            </a:lvl6pPr>
            <a:lvl7pPr indent="0" lvl="6" marL="0" marR="0" rtl="0" algn="l">
              <a:spcBef>
                <a:spcPts val="0"/>
              </a:spcBef>
              <a:buNone/>
              <a:defRPr b="0" i="0" sz="800" u="none" cap="none" strike="noStrike">
                <a:solidFill>
                  <a:schemeClr val="dk1"/>
                </a:solidFill>
                <a:latin typeface="Arial"/>
                <a:ea typeface="Arial"/>
                <a:cs typeface="Arial"/>
                <a:sym typeface="Arial"/>
              </a:defRPr>
            </a:lvl7pPr>
            <a:lvl8pPr indent="0" lvl="7" marL="0" marR="0" rtl="0" algn="l">
              <a:spcBef>
                <a:spcPts val="0"/>
              </a:spcBef>
              <a:buNone/>
              <a:defRPr b="0" i="0" sz="800" u="none" cap="none" strike="noStrike">
                <a:solidFill>
                  <a:schemeClr val="dk1"/>
                </a:solidFill>
                <a:latin typeface="Arial"/>
                <a:ea typeface="Arial"/>
                <a:cs typeface="Arial"/>
                <a:sym typeface="Arial"/>
              </a:defRPr>
            </a:lvl8pPr>
            <a:lvl9pPr indent="0" lvl="8" marL="0" marR="0" rtl="0" algn="l">
              <a:spcBef>
                <a:spcPts val="0"/>
              </a:spcBef>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
        <p:nvSpPr>
          <p:cNvPr id="15" name="Google Shape;15;p28"/>
          <p:cNvSpPr txBox="1"/>
          <p:nvPr>
            <p:ph type="title"/>
          </p:nvPr>
        </p:nvSpPr>
        <p:spPr>
          <a:xfrm>
            <a:off x="609600" y="912813"/>
            <a:ext cx="10972800" cy="685800"/>
          </a:xfrm>
          <a:prstGeom prst="rect">
            <a:avLst/>
          </a:prstGeom>
          <a:noFill/>
          <a:ln>
            <a:noFill/>
          </a:ln>
        </p:spPr>
        <p:txBody>
          <a:bodyPr anchorCtr="0" anchor="ctr" bIns="0" lIns="0" spcFirstLastPara="1" rIns="0" wrap="square" tIns="0">
            <a:noAutofit/>
          </a:bodyPr>
          <a:lstStyle>
            <a:lvl1pPr lvl="0" marR="0" rtl="0" algn="l">
              <a:lnSpc>
                <a:spcPct val="109090"/>
              </a:lnSpc>
              <a:spcBef>
                <a:spcPts val="0"/>
              </a:spcBef>
              <a:spcAft>
                <a:spcPts val="0"/>
              </a:spcAft>
              <a:buSzPts val="1400"/>
              <a:buNone/>
              <a:defRPr b="0" i="0" sz="2200" u="none" cap="none" strike="noStrike">
                <a:solidFill>
                  <a:schemeClr val="accent1"/>
                </a:solidFill>
                <a:latin typeface="Arial"/>
                <a:ea typeface="Arial"/>
                <a:cs typeface="Arial"/>
                <a:sym typeface="Arial"/>
              </a:defRPr>
            </a:lvl1pPr>
            <a:lvl2pPr lvl="1" marR="0" rtl="0" algn="l">
              <a:lnSpc>
                <a:spcPct val="109090"/>
              </a:lnSpc>
              <a:spcBef>
                <a:spcPts val="0"/>
              </a:spcBef>
              <a:spcAft>
                <a:spcPts val="0"/>
              </a:spcAft>
              <a:buSzPts val="1400"/>
              <a:buNone/>
              <a:defRPr b="0" i="0" sz="2200" u="none" cap="none" strike="noStrike">
                <a:solidFill>
                  <a:schemeClr val="accent1"/>
                </a:solidFill>
                <a:latin typeface="Arial"/>
                <a:ea typeface="Arial"/>
                <a:cs typeface="Arial"/>
                <a:sym typeface="Arial"/>
              </a:defRPr>
            </a:lvl2pPr>
            <a:lvl3pPr lvl="2" marR="0" rtl="0" algn="l">
              <a:lnSpc>
                <a:spcPct val="109090"/>
              </a:lnSpc>
              <a:spcBef>
                <a:spcPts val="0"/>
              </a:spcBef>
              <a:spcAft>
                <a:spcPts val="0"/>
              </a:spcAft>
              <a:buSzPts val="1400"/>
              <a:buNone/>
              <a:defRPr b="0" i="0" sz="2200" u="none" cap="none" strike="noStrike">
                <a:solidFill>
                  <a:schemeClr val="accent1"/>
                </a:solidFill>
                <a:latin typeface="Arial"/>
                <a:ea typeface="Arial"/>
                <a:cs typeface="Arial"/>
                <a:sym typeface="Arial"/>
              </a:defRPr>
            </a:lvl3pPr>
            <a:lvl4pPr lvl="3" marR="0" rtl="0" algn="l">
              <a:lnSpc>
                <a:spcPct val="109090"/>
              </a:lnSpc>
              <a:spcBef>
                <a:spcPts val="0"/>
              </a:spcBef>
              <a:spcAft>
                <a:spcPts val="0"/>
              </a:spcAft>
              <a:buSzPts val="1400"/>
              <a:buNone/>
              <a:defRPr b="0" i="0" sz="2200" u="none" cap="none" strike="noStrike">
                <a:solidFill>
                  <a:schemeClr val="accent1"/>
                </a:solidFill>
                <a:latin typeface="Arial"/>
                <a:ea typeface="Arial"/>
                <a:cs typeface="Arial"/>
                <a:sym typeface="Arial"/>
              </a:defRPr>
            </a:lvl4pPr>
            <a:lvl5pPr lvl="4" marR="0" rtl="0" algn="l">
              <a:lnSpc>
                <a:spcPct val="109090"/>
              </a:lnSpc>
              <a:spcBef>
                <a:spcPts val="0"/>
              </a:spcBef>
              <a:spcAft>
                <a:spcPts val="0"/>
              </a:spcAft>
              <a:buSzPts val="1400"/>
              <a:buNone/>
              <a:defRPr b="0" i="0" sz="2200" u="none" cap="none" strike="noStrike">
                <a:solidFill>
                  <a:schemeClr val="accent1"/>
                </a:solidFill>
                <a:latin typeface="Arial"/>
                <a:ea typeface="Arial"/>
                <a:cs typeface="Arial"/>
                <a:sym typeface="Arial"/>
              </a:defRPr>
            </a:lvl5pPr>
            <a:lvl6pPr lvl="5" marR="0" rtl="0" algn="l">
              <a:lnSpc>
                <a:spcPct val="109090"/>
              </a:lnSpc>
              <a:spcBef>
                <a:spcPts val="0"/>
              </a:spcBef>
              <a:spcAft>
                <a:spcPts val="0"/>
              </a:spcAft>
              <a:buSzPts val="1400"/>
              <a:buNone/>
              <a:defRPr b="0" i="0" sz="2200" u="none" cap="none" strike="noStrike">
                <a:solidFill>
                  <a:schemeClr val="accent1"/>
                </a:solidFill>
                <a:latin typeface="Arial"/>
                <a:ea typeface="Arial"/>
                <a:cs typeface="Arial"/>
                <a:sym typeface="Arial"/>
              </a:defRPr>
            </a:lvl6pPr>
            <a:lvl7pPr lvl="6" marR="0" rtl="0" algn="l">
              <a:lnSpc>
                <a:spcPct val="109090"/>
              </a:lnSpc>
              <a:spcBef>
                <a:spcPts val="0"/>
              </a:spcBef>
              <a:spcAft>
                <a:spcPts val="0"/>
              </a:spcAft>
              <a:buSzPts val="1400"/>
              <a:buNone/>
              <a:defRPr b="0" i="0" sz="2200" u="none" cap="none" strike="noStrike">
                <a:solidFill>
                  <a:schemeClr val="accent1"/>
                </a:solidFill>
                <a:latin typeface="Arial"/>
                <a:ea typeface="Arial"/>
                <a:cs typeface="Arial"/>
                <a:sym typeface="Arial"/>
              </a:defRPr>
            </a:lvl7pPr>
            <a:lvl8pPr lvl="7" marR="0" rtl="0" algn="l">
              <a:lnSpc>
                <a:spcPct val="109090"/>
              </a:lnSpc>
              <a:spcBef>
                <a:spcPts val="0"/>
              </a:spcBef>
              <a:spcAft>
                <a:spcPts val="0"/>
              </a:spcAft>
              <a:buSzPts val="1400"/>
              <a:buNone/>
              <a:defRPr b="0" i="0" sz="2200" u="none" cap="none" strike="noStrike">
                <a:solidFill>
                  <a:schemeClr val="accent1"/>
                </a:solidFill>
                <a:latin typeface="Arial"/>
                <a:ea typeface="Arial"/>
                <a:cs typeface="Arial"/>
                <a:sym typeface="Arial"/>
              </a:defRPr>
            </a:lvl8pPr>
            <a:lvl9pPr lvl="8" marR="0" rtl="0" algn="l">
              <a:lnSpc>
                <a:spcPct val="109090"/>
              </a:lnSpc>
              <a:spcBef>
                <a:spcPts val="0"/>
              </a:spcBef>
              <a:spcAft>
                <a:spcPts val="0"/>
              </a:spcAft>
              <a:buSzPts val="1400"/>
              <a:buNone/>
              <a:defRPr b="0" i="0" sz="2200" u="none" cap="none" strike="noStrike">
                <a:solidFill>
                  <a:schemeClr val="accent1"/>
                </a:solidFill>
                <a:latin typeface="Arial"/>
                <a:ea typeface="Arial"/>
                <a:cs typeface="Arial"/>
                <a:sym typeface="Arial"/>
              </a:defRPr>
            </a:lvl9pPr>
          </a:lstStyle>
          <a:p/>
        </p:txBody>
      </p:sp>
      <p:sp>
        <p:nvSpPr>
          <p:cNvPr id="16" name="Google Shape;16;p28"/>
          <p:cNvSpPr/>
          <p:nvPr/>
        </p:nvSpPr>
        <p:spPr>
          <a:xfrm>
            <a:off x="0" y="6721476"/>
            <a:ext cx="12192000" cy="1365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descr="CL_Logo_RGB_PNG" id="17" name="Google Shape;17;p28"/>
          <p:cNvPicPr preferRelativeResize="0"/>
          <p:nvPr/>
        </p:nvPicPr>
        <p:blipFill rotWithShape="1">
          <a:blip r:embed="rId2">
            <a:alphaModFix/>
          </a:blip>
          <a:srcRect b="0" l="0" r="0" t="0"/>
          <a:stretch/>
        </p:blipFill>
        <p:spPr>
          <a:xfrm>
            <a:off x="9719734" y="6035676"/>
            <a:ext cx="2059517" cy="676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khanacademy.org/science/biology/gene-regulation/gene-regulation-in-eukaryotes/a/overview-of-eukaryotic-gene-regul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khanacademy.org/science/biology/gene-regulation/gene-regulation-in-eukaryotes/a/overview-of-eukaryotic-gene-regulation"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7.jpg"/><Relationship Id="rId5" Type="http://schemas.openxmlformats.org/officeDocument/2006/relationships/image" Target="../media/image22.jpg"/><Relationship Id="rId6"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MD3Fc0XOjW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youtube.com/watch?v=2uiB8Fg8i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genographic.nationalgeographic.com/" TargetMode="External"/><Relationship Id="rId4" Type="http://schemas.openxmlformats.org/officeDocument/2006/relationships/hyperlink" Target="https://www.nationalgeographic.com/science/article/121220-holly-leaves-prickly-plants-science" TargetMode="External"/><Relationship Id="rId5" Type="http://schemas.openxmlformats.org/officeDocument/2006/relationships/image" Target="../media/image27.jpg"/><Relationship Id="rId6"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jpg"/><Relationship Id="rId4" Type="http://schemas.openxmlformats.org/officeDocument/2006/relationships/hyperlink" Target="https://www.youtube.com/watch?v=_aAhcNjmvh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31.png"/><Relationship Id="rId5" Type="http://schemas.openxmlformats.org/officeDocument/2006/relationships/image" Target="../media/image24.png"/><Relationship Id="rId6" Type="http://schemas.openxmlformats.org/officeDocument/2006/relationships/image" Target="../media/image29.png"/><Relationship Id="rId7"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28.pn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30.jp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609600" y="1143000"/>
            <a:ext cx="10972800" cy="1828800"/>
          </a:xfrm>
          <a:prstGeom prst="rect">
            <a:avLst/>
          </a:prstGeom>
          <a:noFill/>
          <a:ln>
            <a:noFill/>
          </a:ln>
        </p:spPr>
        <p:txBody>
          <a:bodyPr anchorCtr="0" anchor="b" bIns="0" lIns="0" spcFirstLastPara="1" rIns="0" wrap="square" tIns="0">
            <a:noAutofit/>
          </a:bodyPr>
          <a:lstStyle/>
          <a:p>
            <a:pPr indent="0" lvl="0" marL="0" rtl="0" algn="l">
              <a:lnSpc>
                <a:spcPct val="116666"/>
              </a:lnSpc>
              <a:spcBef>
                <a:spcPts val="0"/>
              </a:spcBef>
              <a:spcAft>
                <a:spcPts val="0"/>
              </a:spcAft>
              <a:buNone/>
            </a:pPr>
            <a:r>
              <a:rPr lang="en-AU"/>
              <a:t>Gene Expression, Gene Regulation and Phenotypic Expression </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pSp>
        <p:nvGrpSpPr>
          <p:cNvPr id="192" name="Google Shape;192;p10"/>
          <p:cNvGrpSpPr/>
          <p:nvPr/>
        </p:nvGrpSpPr>
        <p:grpSpPr>
          <a:xfrm>
            <a:off x="7096125" y="4432300"/>
            <a:ext cx="3341688" cy="1276350"/>
            <a:chOff x="5359400" y="4343399"/>
            <a:chExt cx="3341255" cy="1276375"/>
          </a:xfrm>
        </p:grpSpPr>
        <p:sp>
          <p:nvSpPr>
            <p:cNvPr id="193" name="Google Shape;193;p10"/>
            <p:cNvSpPr/>
            <p:nvPr/>
          </p:nvSpPr>
          <p:spPr>
            <a:xfrm>
              <a:off x="5359400" y="4343399"/>
              <a:ext cx="3326969" cy="1276375"/>
            </a:xfrm>
            <a:prstGeom prst="roundRect">
              <a:avLst>
                <a:gd fmla="val 16667" name="adj"/>
              </a:avLst>
            </a:prstGeom>
            <a:solidFill>
              <a:srgbClr val="E4F3F9"/>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94" name="Google Shape;194;p10"/>
            <p:cNvSpPr txBox="1"/>
            <p:nvPr/>
          </p:nvSpPr>
          <p:spPr>
            <a:xfrm>
              <a:off x="5373255" y="4438888"/>
              <a:ext cx="33274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1600">
                  <a:solidFill>
                    <a:schemeClr val="accent1"/>
                  </a:solidFill>
                  <a:latin typeface="Arial"/>
                  <a:ea typeface="Arial"/>
                  <a:cs typeface="Arial"/>
                  <a:sym typeface="Arial"/>
                </a:rPr>
                <a:t>Epigenetics</a:t>
              </a:r>
              <a:endParaRPr/>
            </a:p>
            <a:p>
              <a:pPr indent="0" lvl="0" marL="0" marR="0" rtl="0" algn="ctr">
                <a:spcBef>
                  <a:spcPts val="0"/>
                </a:spcBef>
                <a:spcAft>
                  <a:spcPts val="0"/>
                </a:spcAft>
                <a:buNone/>
              </a:pPr>
              <a:r>
                <a:rPr lang="en-AU" sz="1600">
                  <a:solidFill>
                    <a:schemeClr val="dk1"/>
                  </a:solidFill>
                  <a:latin typeface="Arial"/>
                  <a:ea typeface="Arial"/>
                  <a:cs typeface="Arial"/>
                  <a:sym typeface="Arial"/>
                </a:rPr>
                <a:t>Chemicals that can switch genes on or off (only changes phenotypes, not genotypes)</a:t>
              </a:r>
              <a:endParaRPr/>
            </a:p>
          </p:txBody>
        </p:sp>
      </p:grpSp>
      <p:sp>
        <p:nvSpPr>
          <p:cNvPr id="195" name="Google Shape;195;p10"/>
          <p:cNvSpPr txBox="1"/>
          <p:nvPr>
            <p:ph type="title"/>
          </p:nvPr>
        </p:nvSpPr>
        <p:spPr>
          <a:xfrm>
            <a:off x="609600" y="912813"/>
            <a:ext cx="10972800" cy="685800"/>
          </a:xfrm>
          <a:prstGeom prst="rect">
            <a:avLst/>
          </a:prstGeom>
          <a:noFill/>
          <a:ln>
            <a:noFill/>
          </a:ln>
        </p:spPr>
        <p:txBody>
          <a:bodyPr anchorCtr="0" anchor="ctr" bIns="0" lIns="0" spcFirstLastPara="1" rIns="0" wrap="square" tIns="0">
            <a:noAutofit/>
          </a:bodyPr>
          <a:lstStyle/>
          <a:p>
            <a:pPr indent="0" lvl="0" marL="0" rtl="0" algn="l">
              <a:lnSpc>
                <a:spcPct val="109090"/>
              </a:lnSpc>
              <a:spcBef>
                <a:spcPts val="0"/>
              </a:spcBef>
              <a:spcAft>
                <a:spcPts val="0"/>
              </a:spcAft>
              <a:buNone/>
            </a:pPr>
            <a:r>
              <a:rPr b="1" lang="en-AU" sz="2000">
                <a:latin typeface="Droid Sans Mono"/>
                <a:ea typeface="Droid Sans Mono"/>
                <a:cs typeface="Droid Sans Mono"/>
                <a:sym typeface="Droid Sans Mono"/>
              </a:rPr>
              <a:t>Topic Question 3: </a:t>
            </a:r>
            <a:r>
              <a:rPr b="1" lang="en-AU"/>
              <a:t>What are the main mechanisms for genotypic and phenotypic variation</a:t>
            </a:r>
            <a:endParaRPr/>
          </a:p>
        </p:txBody>
      </p:sp>
      <p:sp>
        <p:nvSpPr>
          <p:cNvPr id="196" name="Google Shape;196;p10"/>
          <p:cNvSpPr txBox="1"/>
          <p:nvPr/>
        </p:nvSpPr>
        <p:spPr>
          <a:xfrm>
            <a:off x="1676400" y="152400"/>
            <a:ext cx="502920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AU" sz="2400">
                <a:solidFill>
                  <a:schemeClr val="lt1"/>
                </a:solidFill>
                <a:latin typeface="Arial"/>
                <a:ea typeface="Arial"/>
                <a:cs typeface="Arial"/>
                <a:sym typeface="Arial"/>
              </a:rPr>
              <a:t>Phenotypic expression of genes</a:t>
            </a:r>
            <a:endParaRPr/>
          </a:p>
        </p:txBody>
      </p:sp>
      <p:grpSp>
        <p:nvGrpSpPr>
          <p:cNvPr id="197" name="Google Shape;197;p10"/>
          <p:cNvGrpSpPr/>
          <p:nvPr/>
        </p:nvGrpSpPr>
        <p:grpSpPr>
          <a:xfrm>
            <a:off x="4751388" y="3376614"/>
            <a:ext cx="2667000" cy="433387"/>
            <a:chOff x="2971800" y="3399974"/>
            <a:chExt cx="2667000" cy="433590"/>
          </a:xfrm>
        </p:grpSpPr>
        <p:sp>
          <p:nvSpPr>
            <p:cNvPr id="198" name="Google Shape;198;p10"/>
            <p:cNvSpPr/>
            <p:nvPr/>
          </p:nvSpPr>
          <p:spPr>
            <a:xfrm>
              <a:off x="2971800" y="3399974"/>
              <a:ext cx="2667000" cy="433590"/>
            </a:xfrm>
            <a:prstGeom prst="roundRect">
              <a:avLst>
                <a:gd fmla="val 16667" name="adj"/>
              </a:avLst>
            </a:prstGeom>
            <a:solidFill>
              <a:srgbClr val="E4F3F9"/>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10"/>
            <p:cNvSpPr txBox="1"/>
            <p:nvPr/>
          </p:nvSpPr>
          <p:spPr>
            <a:xfrm>
              <a:off x="3052618" y="3435050"/>
              <a:ext cx="250998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chemeClr val="accent1"/>
                  </a:solidFill>
                  <a:latin typeface="Arial"/>
                  <a:ea typeface="Arial"/>
                  <a:cs typeface="Arial"/>
                  <a:sym typeface="Arial"/>
                </a:rPr>
                <a:t>Change in genotype</a:t>
              </a:r>
              <a:endParaRPr/>
            </a:p>
          </p:txBody>
        </p:sp>
      </p:grpSp>
      <p:grpSp>
        <p:nvGrpSpPr>
          <p:cNvPr id="200" name="Google Shape;200;p10"/>
          <p:cNvGrpSpPr/>
          <p:nvPr/>
        </p:nvGrpSpPr>
        <p:grpSpPr>
          <a:xfrm>
            <a:off x="4767263" y="5880100"/>
            <a:ext cx="2667000" cy="433388"/>
            <a:chOff x="2971800" y="3909810"/>
            <a:chExt cx="2667000" cy="433590"/>
          </a:xfrm>
        </p:grpSpPr>
        <p:sp>
          <p:nvSpPr>
            <p:cNvPr id="201" name="Google Shape;201;p10"/>
            <p:cNvSpPr/>
            <p:nvPr/>
          </p:nvSpPr>
          <p:spPr>
            <a:xfrm>
              <a:off x="2971800" y="3909810"/>
              <a:ext cx="2667000" cy="433590"/>
            </a:xfrm>
            <a:prstGeom prst="roundRect">
              <a:avLst>
                <a:gd fmla="val 16667" name="adj"/>
              </a:avLst>
            </a:prstGeom>
            <a:solidFill>
              <a:srgbClr val="E4F3F9"/>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10"/>
            <p:cNvSpPr txBox="1"/>
            <p:nvPr/>
          </p:nvSpPr>
          <p:spPr>
            <a:xfrm>
              <a:off x="2971800" y="3937769"/>
              <a:ext cx="2667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chemeClr val="accent1"/>
                  </a:solidFill>
                  <a:latin typeface="Arial"/>
                  <a:ea typeface="Arial"/>
                  <a:cs typeface="Arial"/>
                  <a:sym typeface="Arial"/>
                </a:rPr>
                <a:t>Change in phenotype</a:t>
              </a:r>
              <a:endParaRPr/>
            </a:p>
          </p:txBody>
        </p:sp>
      </p:grpSp>
      <p:grpSp>
        <p:nvGrpSpPr>
          <p:cNvPr id="203" name="Google Shape;203;p10"/>
          <p:cNvGrpSpPr/>
          <p:nvPr/>
        </p:nvGrpSpPr>
        <p:grpSpPr>
          <a:xfrm>
            <a:off x="1828800" y="4438650"/>
            <a:ext cx="3327400" cy="1276350"/>
            <a:chOff x="5359400" y="4343399"/>
            <a:chExt cx="3327400" cy="1276375"/>
          </a:xfrm>
        </p:grpSpPr>
        <p:sp>
          <p:nvSpPr>
            <p:cNvPr id="204" name="Google Shape;204;p10"/>
            <p:cNvSpPr/>
            <p:nvPr/>
          </p:nvSpPr>
          <p:spPr>
            <a:xfrm>
              <a:off x="5359400" y="4343399"/>
              <a:ext cx="3327400" cy="1276375"/>
            </a:xfrm>
            <a:prstGeom prst="roundRect">
              <a:avLst>
                <a:gd fmla="val 16667" name="adj"/>
              </a:avLst>
            </a:prstGeom>
            <a:solidFill>
              <a:srgbClr val="E4F3F9"/>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10"/>
            <p:cNvSpPr txBox="1"/>
            <p:nvPr/>
          </p:nvSpPr>
          <p:spPr>
            <a:xfrm>
              <a:off x="5359400" y="4435930"/>
              <a:ext cx="33274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1600">
                  <a:solidFill>
                    <a:schemeClr val="accent1"/>
                  </a:solidFill>
                  <a:latin typeface="Arial"/>
                  <a:ea typeface="Arial"/>
                  <a:cs typeface="Arial"/>
                  <a:sym typeface="Arial"/>
                </a:rPr>
                <a:t>Internal</a:t>
              </a:r>
              <a:r>
                <a:rPr lang="en-AU" sz="1600">
                  <a:solidFill>
                    <a:schemeClr val="dk1"/>
                  </a:solidFill>
                  <a:latin typeface="Arial"/>
                  <a:ea typeface="Arial"/>
                  <a:cs typeface="Arial"/>
                  <a:sym typeface="Arial"/>
                </a:rPr>
                <a:t> (e.g. presence or absence of hormones) and </a:t>
              </a:r>
              <a:r>
                <a:rPr lang="en-AU" sz="1600">
                  <a:solidFill>
                    <a:schemeClr val="accent1"/>
                  </a:solidFill>
                  <a:latin typeface="Arial"/>
                  <a:ea typeface="Arial"/>
                  <a:cs typeface="Arial"/>
                  <a:sym typeface="Arial"/>
                </a:rPr>
                <a:t>external</a:t>
              </a:r>
              <a:r>
                <a:rPr lang="en-AU" sz="1600">
                  <a:solidFill>
                    <a:schemeClr val="dk1"/>
                  </a:solidFill>
                  <a:latin typeface="Arial"/>
                  <a:ea typeface="Arial"/>
                  <a:cs typeface="Arial"/>
                  <a:sym typeface="Arial"/>
                </a:rPr>
                <a:t> environmental factors (e.g. temperature and light intensity)</a:t>
              </a:r>
              <a:endParaRPr/>
            </a:p>
          </p:txBody>
        </p:sp>
      </p:grpSp>
      <p:grpSp>
        <p:nvGrpSpPr>
          <p:cNvPr id="206" name="Google Shape;206;p10"/>
          <p:cNvGrpSpPr/>
          <p:nvPr/>
        </p:nvGrpSpPr>
        <p:grpSpPr>
          <a:xfrm>
            <a:off x="4762500" y="4116389"/>
            <a:ext cx="2667000" cy="433387"/>
            <a:chOff x="2971800" y="3909810"/>
            <a:chExt cx="2667000" cy="433590"/>
          </a:xfrm>
        </p:grpSpPr>
        <p:sp>
          <p:nvSpPr>
            <p:cNvPr id="207" name="Google Shape;207;p10"/>
            <p:cNvSpPr/>
            <p:nvPr/>
          </p:nvSpPr>
          <p:spPr>
            <a:xfrm>
              <a:off x="2971800" y="3909810"/>
              <a:ext cx="2667000" cy="433590"/>
            </a:xfrm>
            <a:prstGeom prst="roundRect">
              <a:avLst>
                <a:gd fmla="val 16667" name="adj"/>
              </a:avLst>
            </a:prstGeom>
            <a:solidFill>
              <a:srgbClr val="E4F3F9"/>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10"/>
            <p:cNvSpPr txBox="1"/>
            <p:nvPr/>
          </p:nvSpPr>
          <p:spPr>
            <a:xfrm>
              <a:off x="2971800" y="3937769"/>
              <a:ext cx="2667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chemeClr val="accent1"/>
                  </a:solidFill>
                  <a:latin typeface="Arial"/>
                  <a:ea typeface="Arial"/>
                  <a:cs typeface="Arial"/>
                  <a:sym typeface="Arial"/>
                </a:rPr>
                <a:t>Environmental</a:t>
              </a:r>
              <a:r>
                <a:rPr b="1" lang="en-AU" sz="1800">
                  <a:solidFill>
                    <a:schemeClr val="dk1"/>
                  </a:solidFill>
                  <a:latin typeface="Arial"/>
                  <a:ea typeface="Arial"/>
                  <a:cs typeface="Arial"/>
                  <a:sym typeface="Arial"/>
                </a:rPr>
                <a:t> </a:t>
              </a:r>
              <a:r>
                <a:rPr b="1" lang="en-AU" sz="1800">
                  <a:solidFill>
                    <a:schemeClr val="accent1"/>
                  </a:solidFill>
                  <a:latin typeface="Arial"/>
                  <a:ea typeface="Arial"/>
                  <a:cs typeface="Arial"/>
                  <a:sym typeface="Arial"/>
                </a:rPr>
                <a:t>factors</a:t>
              </a:r>
              <a:endParaRPr/>
            </a:p>
          </p:txBody>
        </p:sp>
      </p:grpSp>
      <p:grpSp>
        <p:nvGrpSpPr>
          <p:cNvPr id="209" name="Google Shape;209;p10"/>
          <p:cNvGrpSpPr/>
          <p:nvPr/>
        </p:nvGrpSpPr>
        <p:grpSpPr>
          <a:xfrm>
            <a:off x="7086601" y="1924050"/>
            <a:ext cx="3336925" cy="1276350"/>
            <a:chOff x="5359400" y="4343399"/>
            <a:chExt cx="3336636" cy="1276375"/>
          </a:xfrm>
        </p:grpSpPr>
        <p:sp>
          <p:nvSpPr>
            <p:cNvPr id="210" name="Google Shape;210;p10"/>
            <p:cNvSpPr/>
            <p:nvPr/>
          </p:nvSpPr>
          <p:spPr>
            <a:xfrm>
              <a:off x="5359400" y="4343399"/>
              <a:ext cx="3327112" cy="1276375"/>
            </a:xfrm>
            <a:prstGeom prst="roundRect">
              <a:avLst>
                <a:gd fmla="val 16667" name="adj"/>
              </a:avLst>
            </a:prstGeom>
            <a:solidFill>
              <a:srgbClr val="E4F3F9"/>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10"/>
            <p:cNvSpPr txBox="1"/>
            <p:nvPr/>
          </p:nvSpPr>
          <p:spPr>
            <a:xfrm>
              <a:off x="5368636" y="4510921"/>
              <a:ext cx="3327400" cy="33856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1600">
                  <a:solidFill>
                    <a:schemeClr val="accent1"/>
                  </a:solidFill>
                  <a:latin typeface="Arial"/>
                  <a:ea typeface="Arial"/>
                  <a:cs typeface="Arial"/>
                  <a:sym typeface="Arial"/>
                </a:rPr>
                <a:t>Sexual reproduction processes</a:t>
              </a:r>
              <a:endParaRPr/>
            </a:p>
          </p:txBody>
        </p:sp>
      </p:grpSp>
      <p:grpSp>
        <p:nvGrpSpPr>
          <p:cNvPr id="212" name="Google Shape;212;p10"/>
          <p:cNvGrpSpPr/>
          <p:nvPr/>
        </p:nvGrpSpPr>
        <p:grpSpPr>
          <a:xfrm>
            <a:off x="1773238" y="1924050"/>
            <a:ext cx="3327400" cy="1276350"/>
            <a:chOff x="5359400" y="4343399"/>
            <a:chExt cx="3327400" cy="1276375"/>
          </a:xfrm>
        </p:grpSpPr>
        <p:sp>
          <p:nvSpPr>
            <p:cNvPr id="213" name="Google Shape;213;p10"/>
            <p:cNvSpPr/>
            <p:nvPr/>
          </p:nvSpPr>
          <p:spPr>
            <a:xfrm>
              <a:off x="5359400" y="4343399"/>
              <a:ext cx="3327400" cy="1276375"/>
            </a:xfrm>
            <a:prstGeom prst="roundRect">
              <a:avLst>
                <a:gd fmla="val 16667" name="adj"/>
              </a:avLst>
            </a:prstGeom>
            <a:solidFill>
              <a:srgbClr val="E4F3F9"/>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14" name="Google Shape;214;p10"/>
            <p:cNvSpPr txBox="1"/>
            <p:nvPr/>
          </p:nvSpPr>
          <p:spPr>
            <a:xfrm>
              <a:off x="5359400" y="4565826"/>
              <a:ext cx="3327400" cy="33856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1600">
                  <a:solidFill>
                    <a:schemeClr val="accent1"/>
                  </a:solidFill>
                  <a:latin typeface="Arial"/>
                  <a:ea typeface="Arial"/>
                  <a:cs typeface="Arial"/>
                  <a:sym typeface="Arial"/>
                </a:rPr>
                <a:t>Mutation</a:t>
              </a:r>
              <a:endParaRPr/>
            </a:p>
          </p:txBody>
        </p:sp>
      </p:grpSp>
      <p:grpSp>
        <p:nvGrpSpPr>
          <p:cNvPr id="215" name="Google Shape;215;p10"/>
          <p:cNvGrpSpPr/>
          <p:nvPr/>
        </p:nvGrpSpPr>
        <p:grpSpPr>
          <a:xfrm>
            <a:off x="4762500" y="1624014"/>
            <a:ext cx="2667000" cy="433387"/>
            <a:chOff x="2971800" y="1600200"/>
            <a:chExt cx="2667000" cy="433590"/>
          </a:xfrm>
        </p:grpSpPr>
        <p:sp>
          <p:nvSpPr>
            <p:cNvPr id="216" name="Google Shape;216;p10"/>
            <p:cNvSpPr/>
            <p:nvPr/>
          </p:nvSpPr>
          <p:spPr>
            <a:xfrm>
              <a:off x="2971800" y="1600200"/>
              <a:ext cx="2667000" cy="433590"/>
            </a:xfrm>
            <a:prstGeom prst="roundRect">
              <a:avLst>
                <a:gd fmla="val 16667" name="adj"/>
              </a:avLst>
            </a:prstGeom>
            <a:solidFill>
              <a:srgbClr val="E4F3F9"/>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17" name="Google Shape;217;p10"/>
            <p:cNvSpPr txBox="1"/>
            <p:nvPr/>
          </p:nvSpPr>
          <p:spPr>
            <a:xfrm>
              <a:off x="3048000" y="1614494"/>
              <a:ext cx="2514600" cy="37006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chemeClr val="accent1"/>
                  </a:solidFill>
                  <a:latin typeface="Arial"/>
                  <a:ea typeface="Arial"/>
                  <a:cs typeface="Arial"/>
                  <a:sym typeface="Arial"/>
                </a:rPr>
                <a:t>Sources of variation</a:t>
              </a:r>
              <a:endParaRPr/>
            </a:p>
          </p:txBody>
        </p:sp>
      </p:grpSp>
      <p:cxnSp>
        <p:nvCxnSpPr>
          <p:cNvPr id="218" name="Google Shape;218;p10"/>
          <p:cNvCxnSpPr/>
          <p:nvPr/>
        </p:nvCxnSpPr>
        <p:spPr>
          <a:xfrm flipH="1">
            <a:off x="6042025" y="2057401"/>
            <a:ext cx="12700" cy="1319213"/>
          </a:xfrm>
          <a:prstGeom prst="straightConnector1">
            <a:avLst/>
          </a:prstGeom>
          <a:noFill/>
          <a:ln cap="flat" cmpd="sng" w="38100">
            <a:solidFill>
              <a:schemeClr val="accent1"/>
            </a:solidFill>
            <a:prstDash val="solid"/>
            <a:round/>
            <a:headEnd len="med" w="med" type="none"/>
            <a:tailEnd len="med" w="med" type="triangle"/>
          </a:ln>
        </p:spPr>
      </p:cxnSp>
      <p:cxnSp>
        <p:nvCxnSpPr>
          <p:cNvPr id="219" name="Google Shape;219;p10"/>
          <p:cNvCxnSpPr/>
          <p:nvPr/>
        </p:nvCxnSpPr>
        <p:spPr>
          <a:xfrm flipH="1">
            <a:off x="6022976" y="4552951"/>
            <a:ext cx="11113" cy="1319213"/>
          </a:xfrm>
          <a:prstGeom prst="straightConnector1">
            <a:avLst/>
          </a:prstGeom>
          <a:noFill/>
          <a:ln cap="flat" cmpd="sng" w="38100">
            <a:solidFill>
              <a:schemeClr val="accent1"/>
            </a:solidFill>
            <a:prstDash val="solid"/>
            <a:round/>
            <a:headEnd len="med" w="med" type="none"/>
            <a:tailEnd len="med" w="med" type="triangle"/>
          </a:ln>
        </p:spPr>
      </p:cxnSp>
      <p:cxnSp>
        <p:nvCxnSpPr>
          <p:cNvPr id="220" name="Google Shape;220;p10"/>
          <p:cNvCxnSpPr/>
          <p:nvPr/>
        </p:nvCxnSpPr>
        <p:spPr>
          <a:xfrm flipH="1">
            <a:off x="6027739" y="3810000"/>
            <a:ext cx="3175" cy="306388"/>
          </a:xfrm>
          <a:prstGeom prst="straightConnector1">
            <a:avLst/>
          </a:prstGeom>
          <a:noFill/>
          <a:ln cap="flat" cmpd="sng" w="38100">
            <a:solidFill>
              <a:schemeClr val="accent1"/>
            </a:solidFill>
            <a:prstDash val="solid"/>
            <a:round/>
            <a:headEnd len="med" w="med" type="none"/>
            <a:tailEnd len="med" w="med" type="triangle"/>
          </a:ln>
        </p:spPr>
      </p:cxn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1"/>
          <p:cNvSpPr txBox="1"/>
          <p:nvPr>
            <p:ph idx="1" type="body"/>
          </p:nvPr>
        </p:nvSpPr>
        <p:spPr>
          <a:xfrm>
            <a:off x="609600" y="1752600"/>
            <a:ext cx="10972800" cy="411480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000"/>
              <a:buFont typeface="Arial"/>
              <a:buChar char="•"/>
            </a:pPr>
            <a:r>
              <a:rPr b="1" lang="en-AU" sz="2000"/>
              <a:t>Gene regulation</a:t>
            </a:r>
            <a:r>
              <a:rPr lang="en-AU" sz="2000"/>
              <a:t> is the process of controlling which </a:t>
            </a:r>
            <a:r>
              <a:rPr lang="en-AU" sz="2000">
                <a:highlight>
                  <a:srgbClr val="FFFF00"/>
                </a:highlight>
              </a:rPr>
              <a:t>genes</a:t>
            </a:r>
            <a:r>
              <a:rPr lang="en-AU" sz="2000"/>
              <a:t> in a cell’s genome (all the genetic material of a cell/organism) are </a:t>
            </a:r>
            <a:r>
              <a:rPr lang="en-AU" sz="2000">
                <a:highlight>
                  <a:srgbClr val="FFFF00"/>
                </a:highlight>
              </a:rPr>
              <a:t>expressed</a:t>
            </a:r>
            <a:r>
              <a:rPr lang="en-AU" sz="2000"/>
              <a:t> (used to make a functional product such as a protein)</a:t>
            </a:r>
            <a:endParaRPr/>
          </a:p>
          <a:p>
            <a:pPr indent="-231775" lvl="3" marL="682625" rtl="0" algn="l">
              <a:lnSpc>
                <a:spcPct val="100000"/>
              </a:lnSpc>
              <a:spcBef>
                <a:spcPts val="1600"/>
              </a:spcBef>
              <a:spcAft>
                <a:spcPts val="0"/>
              </a:spcAft>
              <a:buSzPts val="2000"/>
              <a:buFont typeface="Arial"/>
              <a:buChar char="•"/>
            </a:pPr>
            <a:r>
              <a:rPr lang="en-AU" sz="2000"/>
              <a:t>It is how a cell controls which genes, out of the many genes in its genome, are "turned on" (expressed).</a:t>
            </a:r>
            <a:endParaRPr/>
          </a:p>
          <a:p>
            <a:pPr indent="-231775" lvl="3" marL="682625" rtl="0" algn="l">
              <a:lnSpc>
                <a:spcPct val="100000"/>
              </a:lnSpc>
              <a:spcBef>
                <a:spcPts val="1600"/>
              </a:spcBef>
              <a:spcAft>
                <a:spcPts val="0"/>
              </a:spcAft>
              <a:buSzPts val="2000"/>
              <a:buFont typeface="Arial"/>
              <a:buChar char="•"/>
            </a:pPr>
            <a:r>
              <a:rPr lang="en-AU" sz="2000"/>
              <a:t>gene regulation is why each cell type in your body has a different set of </a:t>
            </a:r>
            <a:r>
              <a:rPr lang="en-AU" sz="2000">
                <a:highlight>
                  <a:srgbClr val="FFFF00"/>
                </a:highlight>
              </a:rPr>
              <a:t>active</a:t>
            </a:r>
            <a:r>
              <a:rPr lang="en-AU" sz="2000"/>
              <a:t> genes – despite the fact that almost all the cells of your body contain the exact same DNA. </a:t>
            </a:r>
            <a:endParaRPr/>
          </a:p>
          <a:p>
            <a:pPr indent="-231775" lvl="3" marL="682625" rtl="0" algn="l">
              <a:lnSpc>
                <a:spcPct val="100000"/>
              </a:lnSpc>
              <a:spcBef>
                <a:spcPts val="1600"/>
              </a:spcBef>
              <a:spcAft>
                <a:spcPts val="0"/>
              </a:spcAft>
              <a:buSzPts val="2000"/>
              <a:buFont typeface="Arial"/>
              <a:buChar char="•"/>
            </a:pPr>
            <a:r>
              <a:rPr lang="en-AU" sz="2000"/>
              <a:t>These different patterns of gene expression cause your various cell types to have different sets of proteins, making each cell type uniquely specialized to do its job.</a:t>
            </a:r>
            <a:endParaRPr/>
          </a:p>
          <a:p>
            <a:pPr indent="-231775" lvl="3" marL="682625" rtl="0" algn="l">
              <a:lnSpc>
                <a:spcPct val="100000"/>
              </a:lnSpc>
              <a:spcBef>
                <a:spcPts val="1600"/>
              </a:spcBef>
              <a:spcAft>
                <a:spcPts val="0"/>
              </a:spcAft>
              <a:buSzPts val="2000"/>
              <a:buFont typeface="Arial"/>
              <a:buChar char="•"/>
            </a:pPr>
            <a:r>
              <a:rPr lang="en-AU" sz="2000" u="sng">
                <a:solidFill>
                  <a:schemeClr val="hlink"/>
                </a:solidFill>
                <a:hlinkClick r:id="rId3"/>
              </a:rPr>
              <a:t>https://www.khanacademy.org/science/biology/gene-regulation/gene-regulation-in-eukaryotes/a/overview-of-eukaryotic-gene-regulation</a:t>
            </a:r>
            <a:r>
              <a:rPr lang="en-AU" sz="2000"/>
              <a:t> </a:t>
            </a:r>
            <a:endParaRPr/>
          </a:p>
        </p:txBody>
      </p:sp>
      <p:sp>
        <p:nvSpPr>
          <p:cNvPr id="227" name="Google Shape;227;p11"/>
          <p:cNvSpPr txBox="1"/>
          <p:nvPr>
            <p:ph type="title"/>
          </p:nvPr>
        </p:nvSpPr>
        <p:spPr>
          <a:xfrm>
            <a:off x="609600" y="1066800"/>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4: </a:t>
            </a:r>
            <a:r>
              <a:rPr b="1" i="0" lang="en-AU" sz="2200" u="none" cap="none" strike="noStrike">
                <a:solidFill>
                  <a:schemeClr val="accent1"/>
                </a:solidFill>
                <a:latin typeface="Arial"/>
                <a:ea typeface="Arial"/>
                <a:cs typeface="Arial"/>
                <a:sym typeface="Arial"/>
              </a:rPr>
              <a:t>What is gene regulation?</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2"/>
          <p:cNvSpPr txBox="1"/>
          <p:nvPr>
            <p:ph idx="1" type="body"/>
          </p:nvPr>
        </p:nvSpPr>
        <p:spPr>
          <a:xfrm>
            <a:off x="401052" y="6011778"/>
            <a:ext cx="11389895" cy="685801"/>
          </a:xfrm>
          <a:prstGeom prst="rect">
            <a:avLst/>
          </a:prstGeom>
          <a:solidFill>
            <a:schemeClr val="lt1"/>
          </a:solidFill>
          <a:ln>
            <a:noFill/>
          </a:ln>
        </p:spPr>
        <p:txBody>
          <a:bodyPr anchorCtr="0" anchor="t" bIns="0" lIns="0" spcFirstLastPara="1" rIns="0" wrap="square" tIns="0">
            <a:noAutofit/>
          </a:bodyPr>
          <a:lstStyle/>
          <a:p>
            <a:pPr indent="0" lvl="0" marL="0" rtl="0" algn="l">
              <a:lnSpc>
                <a:spcPct val="110000"/>
              </a:lnSpc>
              <a:spcBef>
                <a:spcPts val="0"/>
              </a:spcBef>
              <a:spcAft>
                <a:spcPts val="0"/>
              </a:spcAft>
              <a:buNone/>
            </a:pPr>
            <a:r>
              <a:rPr lang="en-AU" sz="2000" u="sng">
                <a:solidFill>
                  <a:schemeClr val="hlink"/>
                </a:solidFill>
                <a:hlinkClick r:id="rId3"/>
              </a:rPr>
              <a:t>https://www.khanacademy.org/science/biology/gene-regulation/gene-regulation-in-eukaryotes/a/overview-of-eukaryotic-gene-regulation</a:t>
            </a:r>
            <a:r>
              <a:rPr lang="en-AU" sz="2000"/>
              <a:t> </a:t>
            </a:r>
            <a:endParaRPr/>
          </a:p>
        </p:txBody>
      </p:sp>
      <p:sp>
        <p:nvSpPr>
          <p:cNvPr id="234" name="Google Shape;234;p12"/>
          <p:cNvSpPr txBox="1"/>
          <p:nvPr>
            <p:ph type="title"/>
          </p:nvPr>
        </p:nvSpPr>
        <p:spPr>
          <a:xfrm>
            <a:off x="609600" y="1066800"/>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5: </a:t>
            </a:r>
            <a:r>
              <a:rPr b="1" i="0" lang="en-AU" sz="2200" u="none" cap="none" strike="noStrike">
                <a:solidFill>
                  <a:schemeClr val="accent1"/>
                </a:solidFill>
                <a:latin typeface="Arial"/>
                <a:ea typeface="Arial"/>
                <a:cs typeface="Arial"/>
                <a:sym typeface="Arial"/>
              </a:rPr>
              <a:t> Give an example of gene regulation?</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pic>
        <p:nvPicPr>
          <p:cNvPr descr="Left panel: liver cell. The liver cell contains alcohol dehydrogenase proteins. If we look in the nucleus, we see that an alcohol dehydrogenase gene is expressed to make RNA, while a neurotransmitter gene is not. The RNA is processed and translated, which is why the alcohol dehydrogenase proteins are found in the cell.&#10;&#10;Right panel: neuron. The neuron contains neurotransmitter proteins. If we look in the nucleus, we see that the alcohol dehydrogenase gene is not expressed to make RNA, while the neurotransmitter gene is. The RNA is processed and translated, which is why the neurotransmitter proteins are found in the cell." id="235" name="Google Shape;235;p12"/>
          <p:cNvPicPr preferRelativeResize="0"/>
          <p:nvPr/>
        </p:nvPicPr>
        <p:blipFill rotWithShape="1">
          <a:blip r:embed="rId4">
            <a:alphaModFix/>
          </a:blip>
          <a:srcRect b="0" l="0" r="0" t="0"/>
          <a:stretch/>
        </p:blipFill>
        <p:spPr>
          <a:xfrm>
            <a:off x="2819347" y="1440275"/>
            <a:ext cx="5811306" cy="4350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3"/>
          <p:cNvSpPr txBox="1"/>
          <p:nvPr>
            <p:ph idx="1" type="body"/>
          </p:nvPr>
        </p:nvSpPr>
        <p:spPr>
          <a:xfrm>
            <a:off x="609600" y="1545555"/>
            <a:ext cx="10972800" cy="4114800"/>
          </a:xfrm>
          <a:prstGeom prst="rect">
            <a:avLst/>
          </a:prstGeom>
          <a:noFill/>
          <a:ln>
            <a:noFill/>
          </a:ln>
        </p:spPr>
        <p:txBody>
          <a:bodyPr anchorCtr="0" anchor="t" bIns="0" lIns="0" spcFirstLastPara="1" rIns="0" wrap="square" tIns="0">
            <a:noAutofit/>
          </a:bodyPr>
          <a:lstStyle/>
          <a:p>
            <a:pPr indent="-342900" lvl="0" marL="342900" rtl="0" algn="l">
              <a:lnSpc>
                <a:spcPct val="110000"/>
              </a:lnSpc>
              <a:spcBef>
                <a:spcPts val="0"/>
              </a:spcBef>
              <a:spcAft>
                <a:spcPts val="0"/>
              </a:spcAft>
              <a:buNone/>
            </a:pPr>
            <a:r>
              <a:rPr lang="en-AU" sz="2000"/>
              <a:t>A scientist analysed the gene expression in four different cell types </a:t>
            </a:r>
            <a:br>
              <a:rPr lang="en-AU" sz="2000"/>
            </a:br>
            <a:endParaRPr sz="2000"/>
          </a:p>
          <a:p>
            <a:pPr indent="-342900" lvl="0" marL="342900" rtl="0" algn="l">
              <a:lnSpc>
                <a:spcPct val="110000"/>
              </a:lnSpc>
              <a:spcBef>
                <a:spcPts val="1000"/>
              </a:spcBef>
              <a:spcAft>
                <a:spcPts val="0"/>
              </a:spcAft>
              <a:buNone/>
            </a:pPr>
            <a:r>
              <a:rPr lang="en-AU" sz="2000"/>
              <a:t>They found increased expression in particular genes that code for the proteins shown below</a:t>
            </a:r>
            <a:endParaRPr/>
          </a:p>
          <a:p>
            <a:pPr indent="-342900" lvl="0" marL="342900" rtl="0" algn="l">
              <a:lnSpc>
                <a:spcPct val="110000"/>
              </a:lnSpc>
              <a:spcBef>
                <a:spcPts val="1000"/>
              </a:spcBef>
              <a:spcAft>
                <a:spcPts val="0"/>
              </a:spcAft>
              <a:buNone/>
            </a:pPr>
            <a:r>
              <a:t/>
            </a:r>
            <a:endParaRPr sz="2000"/>
          </a:p>
          <a:p>
            <a:pPr indent="0" lvl="0" marL="0" rtl="0" algn="l">
              <a:lnSpc>
                <a:spcPct val="110000"/>
              </a:lnSpc>
              <a:spcBef>
                <a:spcPts val="1000"/>
              </a:spcBef>
              <a:spcAft>
                <a:spcPts val="0"/>
              </a:spcAft>
              <a:buNone/>
            </a:pPr>
            <a:r>
              <a:rPr lang="en-AU" sz="2000"/>
              <a:t>For each protein, determine the specialized cell type and then draw a line to match your answer to the correct cell type</a:t>
            </a:r>
            <a:endParaRPr/>
          </a:p>
          <a:p>
            <a:pPr indent="0" lvl="0" marL="0" rtl="0" algn="l">
              <a:lnSpc>
                <a:spcPct val="110000"/>
              </a:lnSpc>
              <a:spcBef>
                <a:spcPts val="1000"/>
              </a:spcBef>
              <a:spcAft>
                <a:spcPts val="0"/>
              </a:spcAft>
              <a:buNone/>
            </a:pPr>
            <a:r>
              <a:t/>
            </a:r>
            <a:endParaRPr sz="2000"/>
          </a:p>
          <a:p>
            <a:pPr indent="0" lvl="0" marL="0" rtl="0" algn="l">
              <a:lnSpc>
                <a:spcPct val="110000"/>
              </a:lnSpc>
              <a:spcBef>
                <a:spcPts val="1000"/>
              </a:spcBef>
              <a:spcAft>
                <a:spcPts val="0"/>
              </a:spcAft>
              <a:buNone/>
            </a:pPr>
            <a:r>
              <a:t/>
            </a:r>
            <a:endParaRPr sz="2000"/>
          </a:p>
        </p:txBody>
      </p:sp>
      <p:sp>
        <p:nvSpPr>
          <p:cNvPr id="241" name="Google Shape;241;p13"/>
          <p:cNvSpPr txBox="1"/>
          <p:nvPr>
            <p:ph type="title"/>
          </p:nvPr>
        </p:nvSpPr>
        <p:spPr>
          <a:xfrm>
            <a:off x="609600" y="1066800"/>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5: </a:t>
            </a:r>
            <a:r>
              <a:rPr b="1" i="0" lang="en-AU" sz="2200" u="none" cap="none" strike="noStrike">
                <a:solidFill>
                  <a:schemeClr val="accent1"/>
                </a:solidFill>
                <a:latin typeface="Arial"/>
                <a:ea typeface="Arial"/>
                <a:cs typeface="Arial"/>
                <a:sym typeface="Arial"/>
              </a:rPr>
              <a:t> Give an example of gene regulation?</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
        <p:nvSpPr>
          <p:cNvPr id="242" name="Google Shape;242;p13"/>
          <p:cNvSpPr txBox="1"/>
          <p:nvPr/>
        </p:nvSpPr>
        <p:spPr>
          <a:xfrm>
            <a:off x="256673" y="4042612"/>
            <a:ext cx="344905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400">
                <a:solidFill>
                  <a:schemeClr val="dk1"/>
                </a:solidFill>
                <a:latin typeface="Comic Sans MS"/>
                <a:ea typeface="Comic Sans MS"/>
                <a:cs typeface="Comic Sans MS"/>
                <a:sym typeface="Comic Sans MS"/>
              </a:rPr>
              <a:t>Actin &amp; myosin</a:t>
            </a:r>
            <a:endParaRPr/>
          </a:p>
        </p:txBody>
      </p:sp>
      <p:sp>
        <p:nvSpPr>
          <p:cNvPr id="243" name="Google Shape;243;p13"/>
          <p:cNvSpPr txBox="1"/>
          <p:nvPr/>
        </p:nvSpPr>
        <p:spPr>
          <a:xfrm>
            <a:off x="3954379" y="4042612"/>
            <a:ext cx="22779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400">
                <a:solidFill>
                  <a:schemeClr val="dk1"/>
                </a:solidFill>
                <a:latin typeface="Comic Sans MS"/>
                <a:ea typeface="Comic Sans MS"/>
                <a:cs typeface="Comic Sans MS"/>
                <a:sym typeface="Comic Sans MS"/>
              </a:rPr>
              <a:t>Dopamine</a:t>
            </a:r>
            <a:endParaRPr/>
          </a:p>
        </p:txBody>
      </p:sp>
      <p:sp>
        <p:nvSpPr>
          <p:cNvPr id="244" name="Google Shape;244;p13"/>
          <p:cNvSpPr txBox="1"/>
          <p:nvPr/>
        </p:nvSpPr>
        <p:spPr>
          <a:xfrm>
            <a:off x="7086599" y="4055100"/>
            <a:ext cx="19491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400">
                <a:solidFill>
                  <a:schemeClr val="dk1"/>
                </a:solidFill>
                <a:latin typeface="Comic Sans MS"/>
                <a:ea typeface="Comic Sans MS"/>
                <a:cs typeface="Comic Sans MS"/>
                <a:sym typeface="Comic Sans MS"/>
              </a:rPr>
              <a:t>Antibodies</a:t>
            </a:r>
            <a:endParaRPr/>
          </a:p>
        </p:txBody>
      </p:sp>
      <p:sp>
        <p:nvSpPr>
          <p:cNvPr id="245" name="Google Shape;245;p13"/>
          <p:cNvSpPr txBox="1"/>
          <p:nvPr/>
        </p:nvSpPr>
        <p:spPr>
          <a:xfrm>
            <a:off x="10186736" y="4042612"/>
            <a:ext cx="11550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400">
                <a:solidFill>
                  <a:schemeClr val="dk1"/>
                </a:solidFill>
                <a:latin typeface="Comic Sans MS"/>
                <a:ea typeface="Comic Sans MS"/>
                <a:cs typeface="Comic Sans MS"/>
                <a:sym typeface="Comic Sans MS"/>
              </a:rPr>
              <a:t>Insulin</a:t>
            </a:r>
            <a:endParaRPr/>
          </a:p>
        </p:txBody>
      </p:sp>
      <p:pic>
        <p:nvPicPr>
          <p:cNvPr descr="Cell Specialization Explained with Examples - Biology Wise" id="246" name="Google Shape;246;p13"/>
          <p:cNvPicPr preferRelativeResize="0"/>
          <p:nvPr/>
        </p:nvPicPr>
        <p:blipFill rotWithShape="1">
          <a:blip r:embed="rId3">
            <a:alphaModFix/>
          </a:blip>
          <a:srcRect b="0" l="0" r="0" t="0"/>
          <a:stretch/>
        </p:blipFill>
        <p:spPr>
          <a:xfrm>
            <a:off x="9328856" y="5209673"/>
            <a:ext cx="2720769" cy="1412707"/>
          </a:xfrm>
          <a:prstGeom prst="rect">
            <a:avLst/>
          </a:prstGeom>
          <a:noFill/>
          <a:ln>
            <a:noFill/>
          </a:ln>
        </p:spPr>
      </p:pic>
      <p:pic>
        <p:nvPicPr>
          <p:cNvPr id="247" name="Google Shape;247;p13"/>
          <p:cNvPicPr preferRelativeResize="0"/>
          <p:nvPr/>
        </p:nvPicPr>
        <p:blipFill rotWithShape="1">
          <a:blip r:embed="rId4">
            <a:alphaModFix/>
          </a:blip>
          <a:srcRect b="0" l="0" r="0" t="0"/>
          <a:stretch/>
        </p:blipFill>
        <p:spPr>
          <a:xfrm>
            <a:off x="670759" y="4698330"/>
            <a:ext cx="1562100" cy="1924050"/>
          </a:xfrm>
          <a:prstGeom prst="rect">
            <a:avLst/>
          </a:prstGeom>
          <a:noFill/>
          <a:ln>
            <a:noFill/>
          </a:ln>
        </p:spPr>
      </p:pic>
      <p:pic>
        <p:nvPicPr>
          <p:cNvPr descr="Immune System Cells and Antibodies Stock Illustration - Illustration of  disease, blood: 56158293" id="248" name="Google Shape;248;p13"/>
          <p:cNvPicPr preferRelativeResize="0"/>
          <p:nvPr/>
        </p:nvPicPr>
        <p:blipFill rotWithShape="1">
          <a:blip r:embed="rId5">
            <a:alphaModFix/>
          </a:blip>
          <a:srcRect b="61637" l="7728" r="53502" t="8889"/>
          <a:stretch/>
        </p:blipFill>
        <p:spPr>
          <a:xfrm>
            <a:off x="3609473" y="4601075"/>
            <a:ext cx="2486527" cy="2021305"/>
          </a:xfrm>
          <a:prstGeom prst="rect">
            <a:avLst/>
          </a:prstGeom>
          <a:noFill/>
          <a:ln>
            <a:noFill/>
          </a:ln>
        </p:spPr>
      </p:pic>
      <p:pic>
        <p:nvPicPr>
          <p:cNvPr id="249" name="Google Shape;249;p13"/>
          <p:cNvPicPr preferRelativeResize="0"/>
          <p:nvPr/>
        </p:nvPicPr>
        <p:blipFill rotWithShape="1">
          <a:blip r:embed="rId6">
            <a:alphaModFix/>
          </a:blip>
          <a:srcRect b="0" l="0" r="0" t="0"/>
          <a:stretch/>
        </p:blipFill>
        <p:spPr>
          <a:xfrm>
            <a:off x="6448927" y="5026660"/>
            <a:ext cx="2844800" cy="15290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4"/>
          <p:cNvSpPr txBox="1"/>
          <p:nvPr>
            <p:ph type="title"/>
          </p:nvPr>
        </p:nvSpPr>
        <p:spPr>
          <a:xfrm>
            <a:off x="609600" y="1245476"/>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6: </a:t>
            </a:r>
            <a:r>
              <a:rPr b="1" i="0" lang="en-AU" sz="2200" u="none" cap="none" strike="noStrike">
                <a:solidFill>
                  <a:schemeClr val="accent1"/>
                </a:solidFill>
                <a:latin typeface="Arial"/>
                <a:ea typeface="Arial"/>
                <a:cs typeface="Arial"/>
                <a:sym typeface="Arial"/>
              </a:rPr>
              <a:t>Explain, using examples how the phenotypic expression of a gene can depend on interactions with the environment</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
        <p:nvSpPr>
          <p:cNvPr id="255" name="Google Shape;255;p14"/>
          <p:cNvSpPr txBox="1"/>
          <p:nvPr/>
        </p:nvSpPr>
        <p:spPr>
          <a:xfrm>
            <a:off x="906379" y="1931276"/>
            <a:ext cx="10676021"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AU" sz="2000">
                <a:solidFill>
                  <a:schemeClr val="dk1"/>
                </a:solidFill>
                <a:latin typeface="Arial"/>
                <a:ea typeface="Arial"/>
                <a:cs typeface="Arial"/>
                <a:sym typeface="Arial"/>
              </a:rPr>
              <a:t>External environment </a:t>
            </a:r>
            <a:endParaRPr/>
          </a:p>
          <a:p>
            <a:pPr indent="-342900" lvl="0" marL="34290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expression of some genes varies with external environment </a:t>
            </a:r>
            <a:endParaRPr/>
          </a:p>
          <a:p>
            <a:pPr indent="-342900" lvl="0" marL="34290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Temperature, availability of food or light exposure can determine whether or not a gene is expressed </a:t>
            </a:r>
            <a:endParaRPr/>
          </a:p>
          <a:p>
            <a:pPr indent="-342900" lvl="0" marL="342900" marR="0" rtl="0" algn="l">
              <a:spcBef>
                <a:spcPts val="0"/>
              </a:spcBef>
              <a:spcAft>
                <a:spcPts val="0"/>
              </a:spcAft>
              <a:buClr>
                <a:schemeClr val="dk1"/>
              </a:buClr>
              <a:buSzPts val="2000"/>
              <a:buFont typeface="Arial"/>
              <a:buChar char="•"/>
            </a:pPr>
            <a:r>
              <a:rPr b="1" lang="en-AU" sz="2000">
                <a:solidFill>
                  <a:schemeClr val="dk1"/>
                </a:solidFill>
                <a:latin typeface="Arial"/>
                <a:ea typeface="Arial"/>
                <a:cs typeface="Arial"/>
                <a:sym typeface="Arial"/>
              </a:rPr>
              <a:t>Examples: </a:t>
            </a:r>
            <a:endParaRPr/>
          </a:p>
          <a:p>
            <a:pPr indent="-342900" lvl="1" marL="800100" marR="0" rtl="0" algn="l">
              <a:spcBef>
                <a:spcPts val="0"/>
              </a:spcBef>
              <a:spcAft>
                <a:spcPts val="0"/>
              </a:spcAft>
              <a:buClr>
                <a:schemeClr val="dk1"/>
              </a:buClr>
              <a:buSzPts val="2000"/>
              <a:buFont typeface="Arial"/>
              <a:buChar char="•"/>
            </a:pPr>
            <a:r>
              <a:rPr b="0" i="0" lang="en-AU" sz="2000" u="none" cap="none" strike="noStrike">
                <a:solidFill>
                  <a:schemeClr val="dk1"/>
                </a:solidFill>
                <a:latin typeface="Arial"/>
                <a:ea typeface="Arial"/>
                <a:cs typeface="Arial"/>
                <a:sym typeface="Arial"/>
              </a:rPr>
              <a:t>expression of genes that determine sex in reptiles is affected by temperature (temperature dependent sex determination)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5"/>
          <p:cNvSpPr txBox="1"/>
          <p:nvPr>
            <p:ph type="title"/>
          </p:nvPr>
        </p:nvSpPr>
        <p:spPr>
          <a:xfrm>
            <a:off x="609600" y="1245476"/>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6: </a:t>
            </a:r>
            <a:r>
              <a:rPr b="1" i="0" lang="en-AU" sz="2200" u="none" cap="none" strike="noStrike">
                <a:solidFill>
                  <a:schemeClr val="accent1"/>
                </a:solidFill>
                <a:latin typeface="Arial"/>
                <a:ea typeface="Arial"/>
                <a:cs typeface="Arial"/>
                <a:sym typeface="Arial"/>
              </a:rPr>
              <a:t>Explain, using examples how the phenotypic expression of a gene can depend on interactions with the environment</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
        <p:nvSpPr>
          <p:cNvPr id="262" name="Google Shape;262;p15"/>
          <p:cNvSpPr txBox="1"/>
          <p:nvPr/>
        </p:nvSpPr>
        <p:spPr>
          <a:xfrm>
            <a:off x="906379" y="1931276"/>
            <a:ext cx="5189621"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AU" sz="2000">
                <a:solidFill>
                  <a:schemeClr val="dk1"/>
                </a:solidFill>
                <a:latin typeface="Arial"/>
                <a:ea typeface="Arial"/>
                <a:cs typeface="Arial"/>
                <a:sym typeface="Arial"/>
              </a:rPr>
              <a:t>Examples: </a:t>
            </a:r>
            <a:endParaRPr/>
          </a:p>
          <a:p>
            <a:pPr indent="-342900" lvl="1" marL="800100" marR="0" rtl="0" algn="l">
              <a:spcBef>
                <a:spcPts val="0"/>
              </a:spcBef>
              <a:spcAft>
                <a:spcPts val="0"/>
              </a:spcAft>
              <a:buClr>
                <a:schemeClr val="dk1"/>
              </a:buClr>
              <a:buSzPts val="2000"/>
              <a:buFont typeface="Arial"/>
              <a:buChar char="•"/>
            </a:pPr>
            <a:r>
              <a:rPr b="0" i="0" lang="en-AU" sz="2000" u="none" cap="none" strike="noStrike">
                <a:solidFill>
                  <a:schemeClr val="dk1"/>
                </a:solidFill>
                <a:latin typeface="Arial"/>
                <a:ea typeface="Arial"/>
                <a:cs typeface="Arial"/>
                <a:sym typeface="Arial"/>
              </a:rPr>
              <a:t>expression of genes that determine sex in reptiles is affected by temperature (temperature dependent sex determination)</a:t>
            </a:r>
            <a:endParaRPr/>
          </a:p>
        </p:txBody>
      </p:sp>
      <p:pic>
        <p:nvPicPr>
          <p:cNvPr id="263" name="Google Shape;263;p15"/>
          <p:cNvPicPr preferRelativeResize="0"/>
          <p:nvPr/>
        </p:nvPicPr>
        <p:blipFill rotWithShape="1">
          <a:blip r:embed="rId3">
            <a:alphaModFix/>
          </a:blip>
          <a:srcRect b="0" l="0" r="0" t="0"/>
          <a:stretch/>
        </p:blipFill>
        <p:spPr>
          <a:xfrm>
            <a:off x="6896100" y="1931276"/>
            <a:ext cx="4953000" cy="330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6"/>
          <p:cNvSpPr txBox="1"/>
          <p:nvPr>
            <p:ph type="title"/>
          </p:nvPr>
        </p:nvSpPr>
        <p:spPr>
          <a:xfrm>
            <a:off x="609600" y="1245476"/>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6: </a:t>
            </a:r>
            <a:r>
              <a:rPr b="1" i="0" lang="en-AU" sz="2200" u="none" cap="none" strike="noStrike">
                <a:solidFill>
                  <a:schemeClr val="accent1"/>
                </a:solidFill>
                <a:latin typeface="Arial"/>
                <a:ea typeface="Arial"/>
                <a:cs typeface="Arial"/>
                <a:sym typeface="Arial"/>
              </a:rPr>
              <a:t>Explain, using examples how the phenotypic expression of a gene can depend on interactions with the environment</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
        <p:nvSpPr>
          <p:cNvPr id="269" name="Google Shape;269;p16"/>
          <p:cNvSpPr txBox="1"/>
          <p:nvPr/>
        </p:nvSpPr>
        <p:spPr>
          <a:xfrm>
            <a:off x="609600" y="2136338"/>
            <a:ext cx="10716126"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AU" sz="2000">
                <a:solidFill>
                  <a:schemeClr val="dk1"/>
                </a:solidFill>
                <a:latin typeface="Arial"/>
                <a:ea typeface="Arial"/>
                <a:cs typeface="Arial"/>
                <a:sym typeface="Arial"/>
              </a:rPr>
              <a:t>Body condition </a:t>
            </a:r>
            <a:endParaRPr/>
          </a:p>
          <a:p>
            <a:pPr indent="-285750" lvl="0" marL="28575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expression of some genes varies with body conditions, internal environment or hormones </a:t>
            </a:r>
            <a:endParaRPr/>
          </a:p>
          <a:p>
            <a:pPr indent="-285750" lvl="0" marL="28575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hormones regulate expression of genes that are expressed only in one sex </a:t>
            </a:r>
            <a:r>
              <a:rPr b="1" lang="en-AU" sz="2000">
                <a:solidFill>
                  <a:schemeClr val="dk1"/>
                </a:solidFill>
                <a:latin typeface="Arial"/>
                <a:ea typeface="Arial"/>
                <a:cs typeface="Arial"/>
                <a:sym typeface="Arial"/>
              </a:rPr>
              <a:t>or </a:t>
            </a:r>
            <a:r>
              <a:rPr lang="en-AU" sz="2000">
                <a:solidFill>
                  <a:schemeClr val="dk1"/>
                </a:solidFill>
                <a:latin typeface="Arial"/>
                <a:ea typeface="Arial"/>
                <a:cs typeface="Arial"/>
                <a:sym typeface="Arial"/>
              </a:rPr>
              <a:t>more strongly in one sex</a:t>
            </a:r>
            <a:r>
              <a:rPr b="1" lang="en-AU" sz="2000">
                <a:solidFill>
                  <a:schemeClr val="dk1"/>
                </a:solidFill>
                <a:latin typeface="Arial"/>
                <a:ea typeface="Arial"/>
                <a:cs typeface="Arial"/>
                <a:sym typeface="Arial"/>
              </a:rPr>
              <a:t> </a:t>
            </a:r>
            <a:endParaRPr/>
          </a:p>
          <a:p>
            <a:pPr indent="-285750" lvl="0" marL="285750" marR="0" rtl="0" algn="l">
              <a:spcBef>
                <a:spcPts val="0"/>
              </a:spcBef>
              <a:spcAft>
                <a:spcPts val="0"/>
              </a:spcAft>
              <a:buClr>
                <a:schemeClr val="dk1"/>
              </a:buClr>
              <a:buSzPts val="2000"/>
              <a:buFont typeface="Arial"/>
              <a:buChar char="•"/>
            </a:pPr>
            <a:r>
              <a:rPr b="1" lang="en-AU" sz="2000">
                <a:solidFill>
                  <a:schemeClr val="dk1"/>
                </a:solidFill>
                <a:latin typeface="Arial"/>
                <a:ea typeface="Arial"/>
                <a:cs typeface="Arial"/>
                <a:sym typeface="Arial"/>
              </a:rPr>
              <a:t>For example:</a:t>
            </a:r>
            <a:endParaRPr/>
          </a:p>
          <a:p>
            <a:pPr indent="-285750" lvl="1" marL="742950" marR="0" rtl="0" algn="l">
              <a:spcBef>
                <a:spcPts val="0"/>
              </a:spcBef>
              <a:spcAft>
                <a:spcPts val="0"/>
              </a:spcAft>
              <a:buClr>
                <a:schemeClr val="dk1"/>
              </a:buClr>
              <a:buSzPts val="2000"/>
              <a:buFont typeface="Arial"/>
              <a:buChar char="•"/>
            </a:pPr>
            <a:r>
              <a:rPr b="0" i="0" lang="en-AU" sz="2000" u="none" cap="none" strike="noStrike">
                <a:solidFill>
                  <a:schemeClr val="dk1"/>
                </a:solidFill>
                <a:latin typeface="Arial"/>
                <a:ea typeface="Arial"/>
                <a:cs typeface="Arial"/>
                <a:sym typeface="Arial"/>
              </a:rPr>
              <a:t>genes needed for lactation are expressed only in female mammals</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7"/>
          <p:cNvSpPr txBox="1"/>
          <p:nvPr>
            <p:ph type="title"/>
          </p:nvPr>
        </p:nvSpPr>
        <p:spPr>
          <a:xfrm>
            <a:off x="609600" y="1245476"/>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6: </a:t>
            </a:r>
            <a:r>
              <a:rPr b="1" i="0" lang="en-AU" sz="2200" u="none" cap="none" strike="noStrike">
                <a:solidFill>
                  <a:schemeClr val="accent1"/>
                </a:solidFill>
                <a:latin typeface="Arial"/>
                <a:ea typeface="Arial"/>
                <a:cs typeface="Arial"/>
                <a:sym typeface="Arial"/>
              </a:rPr>
              <a:t>Explain, using examples how the phenotypic expression of a gene can depend on interactions with the environment</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
        <p:nvSpPr>
          <p:cNvPr id="275" name="Google Shape;275;p17"/>
          <p:cNvSpPr txBox="1"/>
          <p:nvPr/>
        </p:nvSpPr>
        <p:spPr>
          <a:xfrm>
            <a:off x="609601" y="1626684"/>
            <a:ext cx="10972799"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AU" sz="2000">
                <a:solidFill>
                  <a:schemeClr val="dk1"/>
                </a:solidFill>
                <a:latin typeface="Arial"/>
                <a:ea typeface="Arial"/>
                <a:cs typeface="Arial"/>
                <a:sym typeface="Arial"/>
              </a:rPr>
              <a:t>Environmental influence on gene products </a:t>
            </a:r>
            <a:endParaRPr/>
          </a:p>
          <a:p>
            <a:pPr indent="-285750" lvl="0" marL="28575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gene products/proteins/enzymes of some genes are affected by external environment </a:t>
            </a:r>
            <a:r>
              <a:rPr b="1" lang="en-AU" sz="2000">
                <a:solidFill>
                  <a:schemeClr val="dk1"/>
                </a:solidFill>
                <a:latin typeface="Arial"/>
                <a:ea typeface="Arial"/>
                <a:cs typeface="Arial"/>
                <a:sym typeface="Arial"/>
              </a:rPr>
              <a:t>because the </a:t>
            </a:r>
            <a:r>
              <a:rPr lang="en-AU" sz="2000">
                <a:solidFill>
                  <a:schemeClr val="dk1"/>
                </a:solidFill>
                <a:latin typeface="Arial"/>
                <a:ea typeface="Arial"/>
                <a:cs typeface="Arial"/>
                <a:sym typeface="Arial"/>
              </a:rPr>
              <a:t>environment may prevent some gene products/proteins/enzymes from functioning </a:t>
            </a:r>
            <a:endParaRPr/>
          </a:p>
          <a:p>
            <a:pPr indent="-285750" lvl="0" marL="28575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enzymes may not function at high/low temperatures/pHs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Free Biology Tutoring Not Happy with your grade? - ppt download" id="281" name="Google Shape;281;p18"/>
          <p:cNvPicPr preferRelativeResize="0"/>
          <p:nvPr/>
        </p:nvPicPr>
        <p:blipFill rotWithShape="1">
          <a:blip r:embed="rId3">
            <a:alphaModFix/>
          </a:blip>
          <a:srcRect b="0" l="0" r="18213" t="0"/>
          <a:stretch/>
        </p:blipFill>
        <p:spPr>
          <a:xfrm>
            <a:off x="4844718" y="0"/>
            <a:ext cx="7347282" cy="6737684"/>
          </a:xfrm>
          <a:prstGeom prst="rect">
            <a:avLst/>
          </a:prstGeom>
          <a:noFill/>
          <a:ln>
            <a:noFill/>
          </a:ln>
        </p:spPr>
      </p:pic>
      <p:sp>
        <p:nvSpPr>
          <p:cNvPr id="282" name="Google Shape;282;p18"/>
          <p:cNvSpPr txBox="1"/>
          <p:nvPr/>
        </p:nvSpPr>
        <p:spPr>
          <a:xfrm>
            <a:off x="609599" y="3192379"/>
            <a:ext cx="3962400" cy="28315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For example:</a:t>
            </a:r>
            <a:endParaRPr/>
          </a:p>
          <a:p>
            <a:pPr indent="-285750" lvl="1" marL="742950" marR="0" rtl="0" algn="l">
              <a:spcBef>
                <a:spcPts val="0"/>
              </a:spcBef>
              <a:spcAft>
                <a:spcPts val="0"/>
              </a:spcAft>
              <a:buClr>
                <a:schemeClr val="dk1"/>
              </a:buClr>
              <a:buSzPts val="2000"/>
              <a:buFont typeface="Arial"/>
              <a:buChar char="•"/>
            </a:pPr>
            <a:r>
              <a:rPr b="0" i="0" lang="en-AU" sz="2000" u="none" cap="none" strike="noStrike">
                <a:solidFill>
                  <a:schemeClr val="dk1"/>
                </a:solidFill>
                <a:latin typeface="Arial"/>
                <a:ea typeface="Arial"/>
                <a:cs typeface="Arial"/>
                <a:sym typeface="Arial"/>
              </a:rPr>
              <a:t>Himalayan rabbits are white except for black extremities because the enzyme needed to produce black fur only functions at low temperatures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 name="Google Shape;283;p18"/>
          <p:cNvSpPr txBox="1"/>
          <p:nvPr>
            <p:ph type="title"/>
          </p:nvPr>
        </p:nvSpPr>
        <p:spPr>
          <a:xfrm>
            <a:off x="609599" y="1822992"/>
            <a:ext cx="39624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6: </a:t>
            </a:r>
            <a:r>
              <a:rPr b="1" i="0" lang="en-AU" sz="2200" u="none" cap="none" strike="noStrike">
                <a:solidFill>
                  <a:schemeClr val="accent1"/>
                </a:solidFill>
                <a:latin typeface="Arial"/>
                <a:ea typeface="Arial"/>
                <a:cs typeface="Arial"/>
                <a:sym typeface="Arial"/>
              </a:rPr>
              <a:t>Explain, using examples how the phenotypic expression of a gene can depend on interactions with the environment</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9"/>
          <p:cNvSpPr txBox="1"/>
          <p:nvPr>
            <p:ph type="title"/>
          </p:nvPr>
        </p:nvSpPr>
        <p:spPr>
          <a:xfrm>
            <a:off x="609600" y="1245476"/>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6: </a:t>
            </a:r>
            <a:r>
              <a:rPr b="1" i="0" lang="en-AU" sz="2200" u="none" cap="none" strike="noStrike">
                <a:solidFill>
                  <a:schemeClr val="accent1"/>
                </a:solidFill>
                <a:latin typeface="Arial"/>
                <a:ea typeface="Arial"/>
                <a:cs typeface="Arial"/>
                <a:sym typeface="Arial"/>
              </a:rPr>
              <a:t>Explain, using examples how the phenotypic expression of a gene can depend on interactions with the environment</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
        <p:nvSpPr>
          <p:cNvPr id="289" name="Google Shape;289;p19"/>
          <p:cNvSpPr txBox="1"/>
          <p:nvPr/>
        </p:nvSpPr>
        <p:spPr>
          <a:xfrm>
            <a:off x="906379" y="1646716"/>
            <a:ext cx="5189621"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AU" sz="2000">
                <a:solidFill>
                  <a:schemeClr val="dk1"/>
                </a:solidFill>
                <a:latin typeface="Arial"/>
                <a:ea typeface="Arial"/>
                <a:cs typeface="Arial"/>
                <a:sym typeface="Arial"/>
              </a:rPr>
              <a:t>Examples: </a:t>
            </a:r>
            <a:endParaRPr/>
          </a:p>
          <a:p>
            <a:pPr indent="-342900" lvl="0" marL="34290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The range of colours in hydrangea flowers can be traced back to the pH in the soil. </a:t>
            </a:r>
            <a:endParaRPr/>
          </a:p>
          <a:p>
            <a:pPr indent="-342900" lvl="0" marL="34290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A more acidic soil is conducive to blue flowers. </a:t>
            </a:r>
            <a:endParaRPr/>
          </a:p>
          <a:p>
            <a:pPr indent="-342900" lvl="0" marL="34290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The pH does not change the genome because the genotype does not change. It is the interaction of the environment with either the gene or the protein that determines the flower colour in hydrangeas.</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p:txBody>
      </p:sp>
      <p:pic>
        <p:nvPicPr>
          <p:cNvPr id="290" name="Google Shape;290;p19"/>
          <p:cNvPicPr preferRelativeResize="0"/>
          <p:nvPr/>
        </p:nvPicPr>
        <p:blipFill rotWithShape="1">
          <a:blip r:embed="rId3">
            <a:alphaModFix/>
          </a:blip>
          <a:srcRect b="0" l="0" r="0" t="0"/>
          <a:stretch/>
        </p:blipFill>
        <p:spPr>
          <a:xfrm>
            <a:off x="6788569" y="2285219"/>
            <a:ext cx="4676775" cy="3124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1981200" y="723900"/>
            <a:ext cx="8229600" cy="685800"/>
          </a:xfrm>
          <a:prstGeom prst="rect">
            <a:avLst/>
          </a:prstGeom>
          <a:noFill/>
          <a:ln>
            <a:noFill/>
          </a:ln>
        </p:spPr>
        <p:txBody>
          <a:bodyPr anchorCtr="0" anchor="ctr" bIns="0" lIns="0" spcFirstLastPara="1" rIns="0" wrap="square" tIns="0">
            <a:noAutofit/>
          </a:bodyPr>
          <a:lstStyle/>
          <a:p>
            <a:pPr indent="0" lvl="0" marL="0" rtl="0" algn="l">
              <a:lnSpc>
                <a:spcPct val="109090"/>
              </a:lnSpc>
              <a:spcBef>
                <a:spcPts val="0"/>
              </a:spcBef>
              <a:spcAft>
                <a:spcPts val="0"/>
              </a:spcAft>
              <a:buNone/>
            </a:pPr>
            <a:r>
              <a:rPr lang="en-AU"/>
              <a:t>What you need to complete</a:t>
            </a:r>
            <a:endParaRPr/>
          </a:p>
        </p:txBody>
      </p:sp>
      <p:sp>
        <p:nvSpPr>
          <p:cNvPr id="96" name="Google Shape;96;p2"/>
          <p:cNvSpPr txBox="1"/>
          <p:nvPr>
            <p:ph idx="1" type="body"/>
          </p:nvPr>
        </p:nvSpPr>
        <p:spPr>
          <a:xfrm>
            <a:off x="1027134" y="1347788"/>
            <a:ext cx="4572000" cy="5105400"/>
          </a:xfrm>
          <a:prstGeom prst="rect">
            <a:avLst/>
          </a:prstGeom>
          <a:noFill/>
          <a:ln>
            <a:noFill/>
          </a:ln>
        </p:spPr>
        <p:txBody>
          <a:bodyPr anchorCtr="0" anchor="t" bIns="0" lIns="0" spcFirstLastPara="1" rIns="0" wrap="square" tIns="0">
            <a:noAutofit/>
          </a:bodyPr>
          <a:lstStyle/>
          <a:p>
            <a:pPr indent="-342900" lvl="0" marL="342900" rtl="0" algn="l">
              <a:lnSpc>
                <a:spcPct val="122222"/>
              </a:lnSpc>
              <a:spcBef>
                <a:spcPts val="0"/>
              </a:spcBef>
              <a:spcAft>
                <a:spcPts val="0"/>
              </a:spcAft>
              <a:buClr>
                <a:schemeClr val="dk1"/>
              </a:buClr>
              <a:buSzPts val="1800"/>
              <a:buFont typeface="Arial"/>
              <a:buAutoNum type="arabicPeriod"/>
            </a:pPr>
            <a:r>
              <a:rPr lang="en-AU"/>
              <a:t>Read Chapter 4 pages 86 - 90 Biology WA ATAR Units 3 &amp; 4</a:t>
            </a:r>
            <a:endParaRPr/>
          </a:p>
          <a:p>
            <a:pPr indent="-342900" lvl="0" marL="342900" rtl="0" algn="l">
              <a:lnSpc>
                <a:spcPct val="122222"/>
              </a:lnSpc>
              <a:spcBef>
                <a:spcPts val="2100"/>
              </a:spcBef>
              <a:spcAft>
                <a:spcPts val="0"/>
              </a:spcAft>
              <a:buClr>
                <a:schemeClr val="dk1"/>
              </a:buClr>
              <a:buSzPts val="1800"/>
              <a:buFont typeface="Arial"/>
              <a:buAutoNum type="arabicPeriod"/>
            </a:pPr>
            <a:r>
              <a:rPr lang="en-AU"/>
              <a:t>Answer Biology WA ATAR Question Sets</a:t>
            </a:r>
            <a:endParaRPr/>
          </a:p>
          <a:p>
            <a:pPr indent="-219074" lvl="2" marL="449263" rtl="0" algn="l">
              <a:lnSpc>
                <a:spcPct val="112500"/>
              </a:lnSpc>
              <a:spcBef>
                <a:spcPts val="2000"/>
              </a:spcBef>
              <a:spcAft>
                <a:spcPts val="0"/>
              </a:spcAft>
              <a:buSzPts val="1600"/>
              <a:buFont typeface="Arial"/>
              <a:buChar char="–"/>
            </a:pPr>
            <a:r>
              <a:rPr lang="en-AU"/>
              <a:t>Set  4.1 Q 1 – 5 </a:t>
            </a:r>
            <a:endParaRPr/>
          </a:p>
          <a:p>
            <a:pPr indent="-219074" lvl="2" marL="449263" rtl="0" algn="l">
              <a:lnSpc>
                <a:spcPct val="112500"/>
              </a:lnSpc>
              <a:spcBef>
                <a:spcPts val="2000"/>
              </a:spcBef>
              <a:spcAft>
                <a:spcPts val="0"/>
              </a:spcAft>
              <a:buSzPts val="1600"/>
              <a:buFont typeface="Arial"/>
              <a:buChar char="–"/>
            </a:pPr>
            <a:r>
              <a:rPr lang="en-AU"/>
              <a:t>Set 4.2 Q 3 – 4 </a:t>
            </a:r>
            <a:endParaRPr/>
          </a:p>
        </p:txBody>
      </p:sp>
      <p:sp>
        <p:nvSpPr>
          <p:cNvPr id="97" name="Google Shape;97;p2"/>
          <p:cNvSpPr txBox="1"/>
          <p:nvPr/>
        </p:nvSpPr>
        <p:spPr>
          <a:xfrm>
            <a:off x="1027134" y="3729625"/>
            <a:ext cx="4464484" cy="4114800"/>
          </a:xfrm>
          <a:prstGeom prst="rect">
            <a:avLst/>
          </a:prstGeom>
          <a:noFill/>
          <a:ln>
            <a:noFill/>
          </a:ln>
        </p:spPr>
        <p:txBody>
          <a:bodyPr anchorCtr="0" anchor="t" bIns="0" lIns="0" spcFirstLastPara="1" rIns="0" wrap="square" tIns="0">
            <a:noAutofit/>
          </a:bodyPr>
          <a:lstStyle/>
          <a:p>
            <a:pPr indent="-342900" lvl="0" marL="342900" marR="0" rtl="0" algn="l">
              <a:lnSpc>
                <a:spcPct val="122222"/>
              </a:lnSpc>
              <a:spcBef>
                <a:spcPts val="0"/>
              </a:spcBef>
              <a:spcAft>
                <a:spcPts val="0"/>
              </a:spcAft>
              <a:buClr>
                <a:srgbClr val="000000"/>
              </a:buClr>
              <a:buSzPts val="1800"/>
              <a:buFont typeface="Arial"/>
              <a:buAutoNum type="arabicPeriod" startAt="3"/>
            </a:pPr>
            <a:r>
              <a:rPr b="0" i="0" lang="en-AU" sz="1800" u="none" cap="none" strike="noStrike">
                <a:solidFill>
                  <a:srgbClr val="000000"/>
                </a:solidFill>
                <a:latin typeface="Arial"/>
                <a:ea typeface="Arial"/>
                <a:cs typeface="Arial"/>
                <a:sym typeface="Arial"/>
              </a:rPr>
              <a:t>Biozone Activities</a:t>
            </a:r>
            <a:endParaRPr/>
          </a:p>
          <a:p>
            <a:pPr indent="-342900" lvl="3" marL="682625" marR="0" rtl="0" algn="l">
              <a:lnSpc>
                <a:spcPct val="112500"/>
              </a:lnSpc>
              <a:spcBef>
                <a:spcPts val="2000"/>
              </a:spcBef>
              <a:spcAft>
                <a:spcPts val="0"/>
              </a:spcAft>
              <a:buClr>
                <a:schemeClr val="accent2"/>
              </a:buClr>
              <a:buSzPts val="1600"/>
              <a:buFont typeface="Arial"/>
              <a:buChar char="‒"/>
            </a:pPr>
            <a:r>
              <a:rPr b="0" i="0" lang="en-AU" sz="1600" u="none" cap="none" strike="noStrike">
                <a:solidFill>
                  <a:srgbClr val="000000"/>
                </a:solidFill>
                <a:latin typeface="Arial"/>
                <a:ea typeface="Arial"/>
                <a:cs typeface="Arial"/>
                <a:sym typeface="Arial"/>
              </a:rPr>
              <a:t>114 Eukaryote Chromosome Structure</a:t>
            </a:r>
            <a:endParaRPr/>
          </a:p>
          <a:p>
            <a:pPr indent="-342900" lvl="3" marL="682625" marR="0" rtl="0" algn="l">
              <a:lnSpc>
                <a:spcPct val="112500"/>
              </a:lnSpc>
              <a:spcBef>
                <a:spcPts val="2000"/>
              </a:spcBef>
              <a:spcAft>
                <a:spcPts val="0"/>
              </a:spcAft>
              <a:buClr>
                <a:schemeClr val="accent2"/>
              </a:buClr>
              <a:buSzPts val="1600"/>
              <a:buFont typeface="Arial"/>
              <a:buChar char="‒"/>
            </a:pPr>
            <a:r>
              <a:rPr b="0" i="0" lang="en-AU" sz="1600" u="none" cap="none" strike="noStrike">
                <a:solidFill>
                  <a:srgbClr val="000000"/>
                </a:solidFill>
                <a:latin typeface="Arial"/>
                <a:ea typeface="Arial"/>
                <a:cs typeface="Arial"/>
                <a:sym typeface="Arial"/>
              </a:rPr>
              <a:t>195 DNA Methylation</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0"/>
          <p:cNvSpPr txBox="1"/>
          <p:nvPr>
            <p:ph type="title"/>
          </p:nvPr>
        </p:nvSpPr>
        <p:spPr>
          <a:xfrm>
            <a:off x="609600" y="912813"/>
            <a:ext cx="10972800" cy="685800"/>
          </a:xfrm>
          <a:prstGeom prst="rect">
            <a:avLst/>
          </a:prstGeom>
          <a:noFill/>
          <a:ln>
            <a:noFill/>
          </a:ln>
        </p:spPr>
        <p:txBody>
          <a:bodyPr anchorCtr="0" anchor="ctr" bIns="0" lIns="0" spcFirstLastPara="1" rIns="0" wrap="square" tIns="0">
            <a:noAutofit/>
          </a:bodyPr>
          <a:lstStyle/>
          <a:p>
            <a:pPr indent="0" lvl="0" marL="0" rtl="0" algn="l">
              <a:lnSpc>
                <a:spcPct val="109090"/>
              </a:lnSpc>
              <a:spcBef>
                <a:spcPts val="0"/>
              </a:spcBef>
              <a:spcAft>
                <a:spcPts val="0"/>
              </a:spcAft>
              <a:buNone/>
            </a:pPr>
            <a:r>
              <a:t/>
            </a:r>
            <a:endParaRPr/>
          </a:p>
        </p:txBody>
      </p:sp>
      <p:sp>
        <p:nvSpPr>
          <p:cNvPr id="297" name="Google Shape;297;p20"/>
          <p:cNvSpPr txBox="1"/>
          <p:nvPr>
            <p:ph idx="1" type="body"/>
          </p:nvPr>
        </p:nvSpPr>
        <p:spPr>
          <a:xfrm>
            <a:off x="609600" y="1676400"/>
            <a:ext cx="10972800" cy="4114800"/>
          </a:xfrm>
          <a:prstGeom prst="rect">
            <a:avLst/>
          </a:prstGeom>
          <a:noFill/>
          <a:ln>
            <a:noFill/>
          </a:ln>
        </p:spPr>
        <p:txBody>
          <a:bodyPr anchorCtr="0" anchor="t" bIns="0" lIns="0" spcFirstLastPara="1" rIns="0" wrap="square" tIns="0">
            <a:noAutofit/>
          </a:bodyPr>
          <a:lstStyle/>
          <a:p>
            <a:pPr indent="-342900" lvl="0" marL="342900" rtl="0" algn="l">
              <a:lnSpc>
                <a:spcPct val="122222"/>
              </a:lnSpc>
              <a:spcBef>
                <a:spcPts val="0"/>
              </a:spcBef>
              <a:spcAft>
                <a:spcPts val="0"/>
              </a:spcAft>
              <a:buNone/>
            </a:pPr>
            <a:r>
              <a:t/>
            </a:r>
            <a:endParaRPr/>
          </a:p>
        </p:txBody>
      </p:sp>
      <p:pic>
        <p:nvPicPr>
          <p:cNvPr descr="General Genetics: Gene Segregation and Integration (Part 3)" id="298" name="Google Shape;298;p20"/>
          <p:cNvPicPr preferRelativeResize="0"/>
          <p:nvPr/>
        </p:nvPicPr>
        <p:blipFill rotWithShape="1">
          <a:blip r:embed="rId3">
            <a:alphaModFix/>
          </a:blip>
          <a:srcRect b="0" l="0" r="0" t="0"/>
          <a:stretch/>
        </p:blipFill>
        <p:spPr>
          <a:xfrm>
            <a:off x="1427746" y="252664"/>
            <a:ext cx="8470229" cy="63526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1"/>
          <p:cNvSpPr txBox="1"/>
          <p:nvPr>
            <p:ph type="title"/>
          </p:nvPr>
        </p:nvSpPr>
        <p:spPr>
          <a:xfrm>
            <a:off x="609600" y="1245476"/>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6: </a:t>
            </a:r>
            <a:r>
              <a:rPr b="1" i="0" lang="en-AU" sz="2200" u="none" cap="none" strike="noStrike">
                <a:solidFill>
                  <a:schemeClr val="accent1"/>
                </a:solidFill>
                <a:latin typeface="Arial"/>
                <a:ea typeface="Arial"/>
                <a:cs typeface="Arial"/>
                <a:sym typeface="Arial"/>
              </a:rPr>
              <a:t>Explain, using examples how the phenotypic expression of a gene can depend on interactions with the environment</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
        <p:nvSpPr>
          <p:cNvPr id="305" name="Google Shape;305;p21"/>
          <p:cNvSpPr txBox="1"/>
          <p:nvPr/>
        </p:nvSpPr>
        <p:spPr>
          <a:xfrm>
            <a:off x="609600" y="2064403"/>
            <a:ext cx="10972799"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Chemical changes to DNA </a:t>
            </a:r>
            <a:endParaRPr/>
          </a:p>
          <a:p>
            <a:pPr indent="-285750" lvl="0" marL="28575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environment can result in chemical changes to DNA that affect gene expression (called </a:t>
            </a:r>
            <a:r>
              <a:rPr lang="en-AU" sz="2000">
                <a:solidFill>
                  <a:srgbClr val="FF0000"/>
                </a:solidFill>
                <a:latin typeface="Arial"/>
                <a:ea typeface="Arial"/>
                <a:cs typeface="Arial"/>
                <a:sym typeface="Arial"/>
              </a:rPr>
              <a:t>epigenetics</a:t>
            </a:r>
            <a:r>
              <a:rPr lang="en-AU" sz="2000">
                <a:solidFill>
                  <a:schemeClr val="dk1"/>
                </a:solidFill>
                <a:latin typeface="Arial"/>
                <a:ea typeface="Arial"/>
                <a:cs typeface="Arial"/>
                <a:sym typeface="Arial"/>
              </a:rPr>
              <a:t>) </a:t>
            </a:r>
            <a:endParaRPr/>
          </a:p>
          <a:p>
            <a:pPr indent="-285750" lvl="0" marL="285750" marR="0" rtl="0" algn="l">
              <a:spcBef>
                <a:spcPts val="0"/>
              </a:spcBef>
              <a:spcAft>
                <a:spcPts val="0"/>
              </a:spcAft>
              <a:buClr>
                <a:schemeClr val="dk1"/>
              </a:buClr>
              <a:buSzPts val="2000"/>
              <a:buFont typeface="Arial"/>
              <a:buChar char="•"/>
            </a:pPr>
            <a:r>
              <a:rPr lang="en-AU" sz="2000" u="sng">
                <a:solidFill>
                  <a:schemeClr val="dk1"/>
                </a:solidFill>
                <a:latin typeface="Arial"/>
                <a:ea typeface="Arial"/>
                <a:cs typeface="Arial"/>
                <a:sym typeface="Arial"/>
                <a:hlinkClick r:id="rId3">
                  <a:extLst>
                    <a:ext uri="{A12FA001-AC4F-418D-AE19-62706E023703}">
                      <ahyp:hlinkClr val="tx"/>
                    </a:ext>
                  </a:extLst>
                </a:hlinkClick>
              </a:rPr>
              <a:t>https://www.youtube.com/watch?v=MD3Fc0XOjWk</a:t>
            </a:r>
            <a:r>
              <a:rPr lang="en-AU" sz="20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2"/>
          <p:cNvSpPr txBox="1"/>
          <p:nvPr>
            <p:ph type="title"/>
          </p:nvPr>
        </p:nvSpPr>
        <p:spPr>
          <a:xfrm>
            <a:off x="609600" y="1245476"/>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6: </a:t>
            </a:r>
            <a:r>
              <a:rPr b="1" i="0" lang="en-AU" sz="2200" u="none" cap="none" strike="noStrike">
                <a:solidFill>
                  <a:schemeClr val="accent1"/>
                </a:solidFill>
                <a:latin typeface="Arial"/>
                <a:ea typeface="Arial"/>
                <a:cs typeface="Arial"/>
                <a:sym typeface="Arial"/>
              </a:rPr>
              <a:t>Explain, using examples how the phenotypic expression of a gene can depend on interactions with the environment</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
        <p:nvSpPr>
          <p:cNvPr id="312" name="Google Shape;312;p22"/>
          <p:cNvSpPr txBox="1"/>
          <p:nvPr/>
        </p:nvSpPr>
        <p:spPr>
          <a:xfrm>
            <a:off x="609599" y="1931276"/>
            <a:ext cx="10972799"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For example</a:t>
            </a:r>
            <a:endParaRPr/>
          </a:p>
          <a:p>
            <a:pPr indent="-285750" lvl="0" marL="28575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Bees are a great example of epigenetics in action. </a:t>
            </a:r>
            <a:endParaRPr/>
          </a:p>
          <a:p>
            <a:pPr indent="-285750" lvl="0" marL="28575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The bees in an entire hive all have the exact same DNA- the drones, worker bees, and Queen are all clones. </a:t>
            </a:r>
            <a:endParaRPr/>
          </a:p>
          <a:p>
            <a:pPr indent="-285750" lvl="0" marL="28575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If they are all clones, then why do they look different and have different jobs? </a:t>
            </a:r>
            <a:endParaRPr/>
          </a:p>
          <a:p>
            <a:pPr indent="-285750" lvl="0" marL="285750" marR="0" rtl="0" algn="l">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The answer is epigenetics and "royal jelly". </a:t>
            </a:r>
            <a:endParaRPr/>
          </a:p>
          <a:p>
            <a:pPr indent="-285750" lvl="0" marL="285750" marR="0" rtl="0" algn="l">
              <a:spcBef>
                <a:spcPts val="0"/>
              </a:spcBef>
              <a:spcAft>
                <a:spcPts val="0"/>
              </a:spcAft>
              <a:buClr>
                <a:schemeClr val="dk1"/>
              </a:buClr>
              <a:buSzPts val="2000"/>
              <a:buFont typeface="Arial"/>
              <a:buChar char="•"/>
            </a:pPr>
            <a:r>
              <a:rPr lang="en-AU" sz="2000" u="sng">
                <a:solidFill>
                  <a:schemeClr val="dk1"/>
                </a:solidFill>
                <a:latin typeface="Arial"/>
                <a:ea typeface="Arial"/>
                <a:cs typeface="Arial"/>
                <a:sym typeface="Arial"/>
                <a:hlinkClick r:id="rId3">
                  <a:extLst>
                    <a:ext uri="{A12FA001-AC4F-418D-AE19-62706E023703}">
                      <ahyp:hlinkClr val="tx"/>
                    </a:ext>
                  </a:extLst>
                </a:hlinkClick>
              </a:rPr>
              <a:t>https://www.youtube.com/watch?v=2uiB8Fg8iRg</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Myles O&amp;#39;Neill » Honey Bee Epigenetics" id="317" name="Google Shape;317;p23"/>
          <p:cNvPicPr preferRelativeResize="0"/>
          <p:nvPr/>
        </p:nvPicPr>
        <p:blipFill rotWithShape="1">
          <a:blip r:embed="rId3">
            <a:alphaModFix/>
          </a:blip>
          <a:srcRect b="0" l="9836" r="0" t="16296"/>
          <a:stretch/>
        </p:blipFill>
        <p:spPr>
          <a:xfrm>
            <a:off x="6067119" y="1347538"/>
            <a:ext cx="6124881" cy="3988740"/>
          </a:xfrm>
          <a:prstGeom prst="rect">
            <a:avLst/>
          </a:prstGeom>
          <a:noFill/>
          <a:ln>
            <a:noFill/>
          </a:ln>
        </p:spPr>
      </p:pic>
      <p:pic>
        <p:nvPicPr>
          <p:cNvPr descr="Measuring methylation from arrays to sequencing Jovana Maksimovic" id="318" name="Google Shape;318;p23"/>
          <p:cNvPicPr preferRelativeResize="0"/>
          <p:nvPr/>
        </p:nvPicPr>
        <p:blipFill rotWithShape="1">
          <a:blip r:embed="rId4">
            <a:alphaModFix/>
          </a:blip>
          <a:srcRect b="0" l="0" r="0" t="0"/>
          <a:stretch/>
        </p:blipFill>
        <p:spPr>
          <a:xfrm>
            <a:off x="262144" y="1227219"/>
            <a:ext cx="5743075" cy="43073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4"/>
          <p:cNvSpPr txBox="1"/>
          <p:nvPr>
            <p:ph idx="1" type="body"/>
          </p:nvPr>
        </p:nvSpPr>
        <p:spPr>
          <a:xfrm>
            <a:off x="260016" y="954505"/>
            <a:ext cx="6529757" cy="555859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None/>
            </a:pPr>
            <a:r>
              <a:rPr lang="en-AU" sz="2000"/>
              <a:t>Hollies Get Prickly for a Reason</a:t>
            </a:r>
            <a:endParaRPr sz="2000"/>
          </a:p>
          <a:p>
            <a:pPr indent="0" lvl="0" marL="0" rtl="0" algn="l">
              <a:lnSpc>
                <a:spcPct val="110000"/>
              </a:lnSpc>
              <a:spcBef>
                <a:spcPts val="1600"/>
              </a:spcBef>
              <a:spcAft>
                <a:spcPts val="0"/>
              </a:spcAft>
              <a:buNone/>
            </a:pPr>
            <a:r>
              <a:rPr lang="en-AU" sz="2000"/>
              <a:t>All of the leaves on a tree are genetic twins and share exactly the same </a:t>
            </a:r>
            <a:r>
              <a:rPr lang="en-AU" sz="2000" u="sng">
                <a:solidFill>
                  <a:schemeClr val="hlink"/>
                </a:solidFill>
                <a:hlinkClick r:id="rId3"/>
              </a:rPr>
              <a:t>DNA</a:t>
            </a:r>
            <a:r>
              <a:rPr lang="en-AU" sz="2000"/>
              <a:t> sequence. </a:t>
            </a:r>
            <a:endParaRPr/>
          </a:p>
          <a:p>
            <a:pPr indent="0" lvl="0" marL="0" rtl="0" algn="l">
              <a:lnSpc>
                <a:spcPct val="110000"/>
              </a:lnSpc>
              <a:spcBef>
                <a:spcPts val="1600"/>
              </a:spcBef>
              <a:spcAft>
                <a:spcPts val="0"/>
              </a:spcAft>
              <a:buNone/>
            </a:pPr>
            <a:r>
              <a:rPr lang="en-AU" sz="2000"/>
              <a:t>"In holly, what we found is that the DNA of prickly leaves was significantly less methylated than prickless leaves, and from this we inferred that methylation changes are ultimately responsible for leaf shape changes," Herrera said. </a:t>
            </a:r>
            <a:endParaRPr/>
          </a:p>
          <a:p>
            <a:pPr indent="0" lvl="0" marL="0" rtl="0" algn="l">
              <a:lnSpc>
                <a:spcPct val="110000"/>
              </a:lnSpc>
              <a:spcBef>
                <a:spcPts val="1600"/>
              </a:spcBef>
              <a:spcAft>
                <a:spcPts val="0"/>
              </a:spcAft>
              <a:buNone/>
            </a:pPr>
            <a:r>
              <a:rPr lang="en-AU" sz="2000"/>
              <a:t>"The novelty of our study is that we show that these well-known changes in leaf type are associated with differences in DNA methylation patterns, that is, epigenetic changes that do not depend on variation in the sequence of DNA.” </a:t>
            </a:r>
            <a:r>
              <a:rPr lang="en-AU" sz="2000" u="sng">
                <a:solidFill>
                  <a:schemeClr val="hlink"/>
                </a:solidFill>
                <a:hlinkClick r:id="rId4"/>
              </a:rPr>
              <a:t>https://www.nationalgeographic.com/science/article/121220-holly-leaves-prickly-plants-science</a:t>
            </a:r>
            <a:r>
              <a:rPr lang="en-AU" sz="2000"/>
              <a:t> </a:t>
            </a:r>
            <a:endParaRPr/>
          </a:p>
        </p:txBody>
      </p:sp>
      <p:pic>
        <p:nvPicPr>
          <p:cNvPr descr="Holly leaves and berries." id="324" name="Google Shape;324;p24"/>
          <p:cNvPicPr preferRelativeResize="0"/>
          <p:nvPr/>
        </p:nvPicPr>
        <p:blipFill rotWithShape="1">
          <a:blip r:embed="rId5">
            <a:alphaModFix/>
          </a:blip>
          <a:srcRect b="0" l="0" r="0" t="0"/>
          <a:stretch/>
        </p:blipFill>
        <p:spPr>
          <a:xfrm>
            <a:off x="8005011" y="819106"/>
            <a:ext cx="4186989" cy="3044058"/>
          </a:xfrm>
          <a:prstGeom prst="rect">
            <a:avLst/>
          </a:prstGeom>
          <a:noFill/>
          <a:ln>
            <a:noFill/>
          </a:ln>
        </p:spPr>
      </p:pic>
      <p:pic>
        <p:nvPicPr>
          <p:cNvPr descr="Holly Leaves" id="325" name="Google Shape;325;p24"/>
          <p:cNvPicPr preferRelativeResize="0"/>
          <p:nvPr/>
        </p:nvPicPr>
        <p:blipFill rotWithShape="1">
          <a:blip r:embed="rId6">
            <a:alphaModFix/>
          </a:blip>
          <a:srcRect b="0" l="0" r="0" t="0"/>
          <a:stretch/>
        </p:blipFill>
        <p:spPr>
          <a:xfrm>
            <a:off x="7018246" y="4876800"/>
            <a:ext cx="5173753" cy="1766648"/>
          </a:xfrm>
          <a:prstGeom prst="rect">
            <a:avLst/>
          </a:prstGeom>
          <a:noFill/>
          <a:ln>
            <a:noFill/>
          </a:ln>
        </p:spPr>
      </p:pic>
      <p:sp>
        <p:nvSpPr>
          <p:cNvPr id="326" name="Google Shape;326;p24"/>
          <p:cNvSpPr/>
          <p:nvPr/>
        </p:nvSpPr>
        <p:spPr>
          <a:xfrm>
            <a:off x="6789774" y="4331047"/>
            <a:ext cx="5630695" cy="43088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Geo"/>
              <a:buNone/>
            </a:pPr>
            <a:r>
              <a:rPr b="0" i="0" lang="en-AU" sz="2200" u="none" cap="none" strike="noStrike">
                <a:solidFill>
                  <a:srgbClr val="000000"/>
                </a:solidFill>
                <a:latin typeface="Geo"/>
                <a:ea typeface="Geo"/>
                <a:cs typeface="Geo"/>
                <a:sym typeface="Geo"/>
              </a:rPr>
              <a:t>Below are five holly leaves from the same tree.</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5"/>
          <p:cNvSpPr txBox="1"/>
          <p:nvPr>
            <p:ph idx="1" type="body"/>
          </p:nvPr>
        </p:nvSpPr>
        <p:spPr>
          <a:xfrm>
            <a:off x="208547" y="2189746"/>
            <a:ext cx="11774905" cy="4403560"/>
          </a:xfrm>
          <a:prstGeom prst="rect">
            <a:avLst/>
          </a:prstGeom>
          <a:solidFill>
            <a:schemeClr val="lt1"/>
          </a:solidFill>
          <a:ln>
            <a:noFill/>
          </a:ln>
        </p:spPr>
        <p:txBody>
          <a:bodyPr anchorCtr="0" anchor="t" bIns="0" lIns="0" spcFirstLastPara="1" rIns="0" wrap="square" tIns="0">
            <a:noAutofit/>
          </a:bodyPr>
          <a:lstStyle/>
          <a:p>
            <a:pPr indent="-342900" lvl="0" marL="342900" rtl="0" algn="l">
              <a:lnSpc>
                <a:spcPct val="110000"/>
              </a:lnSpc>
              <a:spcBef>
                <a:spcPts val="0"/>
              </a:spcBef>
              <a:spcAft>
                <a:spcPts val="0"/>
              </a:spcAft>
              <a:buClr>
                <a:srgbClr val="21242C"/>
              </a:buClr>
              <a:buSzPts val="2000"/>
              <a:buFont typeface="Arial"/>
              <a:buChar char="•"/>
            </a:pPr>
            <a:r>
              <a:rPr b="1" lang="en-AU" sz="2000">
                <a:solidFill>
                  <a:srgbClr val="21242C"/>
                </a:solidFill>
              </a:rPr>
              <a:t>Chromatin accessibility</a:t>
            </a:r>
            <a:r>
              <a:rPr lang="en-AU" sz="2000">
                <a:solidFill>
                  <a:srgbClr val="21242C"/>
                </a:solidFill>
              </a:rPr>
              <a:t>. The structure of chromatin (DNA and its organizing proteins) can be regulated. More open or “relaxed” chromatin makes a gene more available for transcription.</a:t>
            </a:r>
            <a:endParaRPr sz="2000"/>
          </a:p>
          <a:p>
            <a:pPr indent="-342900" lvl="0" marL="342900" rtl="0" algn="l">
              <a:lnSpc>
                <a:spcPct val="110000"/>
              </a:lnSpc>
              <a:spcBef>
                <a:spcPts val="1000"/>
              </a:spcBef>
              <a:spcAft>
                <a:spcPts val="0"/>
              </a:spcAft>
              <a:buClr>
                <a:schemeClr val="dk1"/>
              </a:buClr>
              <a:buSzPts val="2000"/>
              <a:buFont typeface="Arial"/>
              <a:buChar char="•"/>
            </a:pPr>
            <a:r>
              <a:rPr lang="en-AU" sz="2000"/>
              <a:t>For a section of DNA to be active the nucleosomes in the region of the gene must be far apart</a:t>
            </a:r>
            <a:endParaRPr/>
          </a:p>
          <a:p>
            <a:pPr indent="-342900" lvl="0" marL="342900" rtl="0" algn="l">
              <a:lnSpc>
                <a:spcPct val="110000"/>
              </a:lnSpc>
              <a:spcBef>
                <a:spcPts val="1000"/>
              </a:spcBef>
              <a:spcAft>
                <a:spcPts val="0"/>
              </a:spcAft>
              <a:buClr>
                <a:schemeClr val="dk1"/>
              </a:buClr>
              <a:buSzPts val="2000"/>
              <a:buFont typeface="Arial"/>
              <a:buChar char="•"/>
            </a:pPr>
            <a:r>
              <a:rPr lang="en-AU" sz="2000"/>
              <a:t>DNA methylation and Histone acetylation are examples of epigenetic control of gene expression where the chromatin accessibility is regulated – You will read information on these chemical changes to DNA</a:t>
            </a:r>
            <a:endParaRPr/>
          </a:p>
          <a:p>
            <a:pPr indent="-215900" lvl="0" marL="342900" rtl="0" algn="l">
              <a:lnSpc>
                <a:spcPct val="110000"/>
              </a:lnSpc>
              <a:spcBef>
                <a:spcPts val="1000"/>
              </a:spcBef>
              <a:spcAft>
                <a:spcPts val="0"/>
              </a:spcAft>
              <a:buClr>
                <a:schemeClr val="dk1"/>
              </a:buClr>
              <a:buSzPts val="2000"/>
              <a:buFont typeface="Arial"/>
              <a:buNone/>
            </a:pPr>
            <a:r>
              <a:t/>
            </a:r>
            <a:endParaRPr sz="2000"/>
          </a:p>
          <a:p>
            <a:pPr indent="0" lvl="1" marL="1587" rtl="0" algn="l">
              <a:lnSpc>
                <a:spcPct val="110000"/>
              </a:lnSpc>
              <a:spcBef>
                <a:spcPts val="1000"/>
              </a:spcBef>
              <a:spcAft>
                <a:spcPts val="0"/>
              </a:spcAft>
              <a:buSzPts val="2000"/>
              <a:buNone/>
            </a:pPr>
            <a:r>
              <a:t/>
            </a:r>
            <a:endParaRPr sz="2000"/>
          </a:p>
        </p:txBody>
      </p:sp>
      <p:sp>
        <p:nvSpPr>
          <p:cNvPr id="332" name="Google Shape;332;p25"/>
          <p:cNvSpPr txBox="1"/>
          <p:nvPr/>
        </p:nvSpPr>
        <p:spPr>
          <a:xfrm>
            <a:off x="609599" y="1291389"/>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AU" sz="2400">
                <a:latin typeface="Droid Sans Mono"/>
                <a:ea typeface="Droid Sans Mono"/>
                <a:cs typeface="Droid Sans Mono"/>
                <a:sym typeface="Droid Sans Mono"/>
              </a:rPr>
              <a:t>Topic Question 6: </a:t>
            </a:r>
            <a:r>
              <a:rPr b="1" lang="en-AU" sz="2200">
                <a:solidFill>
                  <a:schemeClr val="accent1"/>
                </a:solidFill>
                <a:latin typeface="Arial"/>
                <a:ea typeface="Arial"/>
                <a:cs typeface="Arial"/>
                <a:sym typeface="Arial"/>
              </a:rPr>
              <a:t>Explain, using examples how the phenotypic expression of a gene can depend on interactions with the environment</a:t>
            </a:r>
            <a:br>
              <a:rPr lang="en-AU" sz="1400">
                <a:solidFill>
                  <a:schemeClr val="accent1"/>
                </a:solidFill>
                <a:latin typeface="Calibri"/>
                <a:ea typeface="Calibri"/>
                <a:cs typeface="Calibri"/>
                <a:sym typeface="Calibri"/>
              </a:rPr>
            </a:br>
            <a:br>
              <a:rPr lang="en-AU" sz="1400">
                <a:solidFill>
                  <a:schemeClr val="accent1"/>
                </a:solidFill>
                <a:latin typeface="Calibri"/>
                <a:ea typeface="Calibri"/>
                <a:cs typeface="Calibri"/>
                <a:sym typeface="Calibri"/>
              </a:rPr>
            </a:br>
            <a:endParaRPr b="1" sz="2200">
              <a:solidFill>
                <a:schemeClr val="accen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6"/>
          <p:cNvSpPr txBox="1"/>
          <p:nvPr>
            <p:ph idx="1" type="body"/>
          </p:nvPr>
        </p:nvSpPr>
        <p:spPr>
          <a:xfrm>
            <a:off x="272716" y="2095499"/>
            <a:ext cx="11774905" cy="4511843"/>
          </a:xfrm>
          <a:prstGeom prst="rect">
            <a:avLst/>
          </a:prstGeom>
          <a:solidFill>
            <a:schemeClr val="lt1"/>
          </a:solidFill>
          <a:ln>
            <a:noFill/>
          </a:ln>
        </p:spPr>
        <p:txBody>
          <a:bodyPr anchorCtr="0" anchor="t" bIns="0" lIns="0" spcFirstLastPara="1" rIns="0" wrap="square" tIns="0">
            <a:noAutofit/>
          </a:bodyPr>
          <a:lstStyle/>
          <a:p>
            <a:pPr indent="-215900" lvl="0" marL="342900" rtl="0" algn="l">
              <a:lnSpc>
                <a:spcPct val="110000"/>
              </a:lnSpc>
              <a:spcBef>
                <a:spcPts val="0"/>
              </a:spcBef>
              <a:spcAft>
                <a:spcPts val="0"/>
              </a:spcAft>
              <a:buClr>
                <a:schemeClr val="dk1"/>
              </a:buClr>
              <a:buSzPts val="2000"/>
              <a:buFont typeface="Arial"/>
              <a:buNone/>
            </a:pPr>
            <a:r>
              <a:t/>
            </a:r>
            <a:endParaRPr sz="2000"/>
          </a:p>
          <a:p>
            <a:pPr indent="-342900" lvl="0" marL="342900" rtl="0" algn="l">
              <a:lnSpc>
                <a:spcPct val="110000"/>
              </a:lnSpc>
              <a:spcBef>
                <a:spcPts val="1000"/>
              </a:spcBef>
              <a:spcAft>
                <a:spcPts val="0"/>
              </a:spcAft>
              <a:buClr>
                <a:schemeClr val="dk1"/>
              </a:buClr>
              <a:buSzPts val="2000"/>
              <a:buFont typeface="Arial"/>
              <a:buAutoNum type="arabicPeriod"/>
            </a:pPr>
            <a:r>
              <a:rPr lang="en-AU" sz="2000"/>
              <a:t>Read the information to understand DNA methylation &amp; Histone acetylation</a:t>
            </a:r>
            <a:endParaRPr/>
          </a:p>
          <a:p>
            <a:pPr indent="-342900" lvl="0" marL="342900" rtl="0" algn="l">
              <a:lnSpc>
                <a:spcPct val="110000"/>
              </a:lnSpc>
              <a:spcBef>
                <a:spcPts val="1000"/>
              </a:spcBef>
              <a:spcAft>
                <a:spcPts val="0"/>
              </a:spcAft>
              <a:buClr>
                <a:schemeClr val="dk1"/>
              </a:buClr>
              <a:buSzPts val="2000"/>
              <a:buFont typeface="Arial"/>
              <a:buAutoNum type="arabicPeriod"/>
            </a:pPr>
            <a:r>
              <a:rPr lang="en-AU" sz="2000"/>
              <a:t>Highlight text using two different colours. Use one colour to highlight new vocabulary and the other colour for new information</a:t>
            </a:r>
            <a:endParaRPr/>
          </a:p>
          <a:p>
            <a:pPr indent="-342900" lvl="0" marL="342900" rtl="0" algn="l">
              <a:lnSpc>
                <a:spcPct val="110000"/>
              </a:lnSpc>
              <a:spcBef>
                <a:spcPts val="1000"/>
              </a:spcBef>
              <a:spcAft>
                <a:spcPts val="0"/>
              </a:spcAft>
              <a:buClr>
                <a:schemeClr val="dk1"/>
              </a:buClr>
              <a:buSzPts val="2000"/>
              <a:buFont typeface="Arial"/>
              <a:buAutoNum type="arabicPeriod"/>
            </a:pPr>
            <a:r>
              <a:rPr lang="en-AU" sz="2000"/>
              <a:t>Complete the labels on the picture</a:t>
            </a:r>
            <a:endParaRPr/>
          </a:p>
          <a:p>
            <a:pPr indent="-342900" lvl="0" marL="342900" rtl="0" algn="l">
              <a:lnSpc>
                <a:spcPct val="110000"/>
              </a:lnSpc>
              <a:spcBef>
                <a:spcPts val="1000"/>
              </a:spcBef>
              <a:spcAft>
                <a:spcPts val="0"/>
              </a:spcAft>
              <a:buClr>
                <a:schemeClr val="dk1"/>
              </a:buClr>
              <a:buSzPts val="2000"/>
              <a:buFont typeface="Arial"/>
              <a:buAutoNum type="arabicPeriod"/>
            </a:pPr>
            <a:r>
              <a:rPr lang="en-AU" sz="2000"/>
              <a:t>In the Summary box, decribe DNA methylation in your own words</a:t>
            </a:r>
            <a:endParaRPr/>
          </a:p>
          <a:p>
            <a:pPr indent="-342900" lvl="0" marL="342900" rtl="0" algn="l">
              <a:lnSpc>
                <a:spcPct val="110000"/>
              </a:lnSpc>
              <a:spcBef>
                <a:spcPts val="1000"/>
              </a:spcBef>
              <a:spcAft>
                <a:spcPts val="0"/>
              </a:spcAft>
              <a:buClr>
                <a:schemeClr val="dk1"/>
              </a:buClr>
              <a:buSzPts val="2000"/>
              <a:buFont typeface="Arial"/>
              <a:buAutoNum type="arabicPeriod"/>
            </a:pPr>
            <a:r>
              <a:rPr lang="en-AU" sz="2000"/>
              <a:t>In the Impact box, state if the gene is expressed or not. Then colour the lightbulb in yellow to show if DNA methylation enhances gene expression or shade the light bulb in grey is gene expression is reduced</a:t>
            </a:r>
            <a:endParaRPr/>
          </a:p>
          <a:p>
            <a:pPr indent="0" lvl="0" marL="0" rtl="0" algn="l">
              <a:lnSpc>
                <a:spcPct val="110000"/>
              </a:lnSpc>
              <a:spcBef>
                <a:spcPts val="1000"/>
              </a:spcBef>
              <a:spcAft>
                <a:spcPts val="0"/>
              </a:spcAft>
              <a:buNone/>
            </a:pPr>
            <a:r>
              <a:t/>
            </a:r>
            <a:endParaRPr sz="2000"/>
          </a:p>
          <a:p>
            <a:pPr indent="0" lvl="1" marL="1587" rtl="0" algn="l">
              <a:lnSpc>
                <a:spcPct val="110000"/>
              </a:lnSpc>
              <a:spcBef>
                <a:spcPts val="1000"/>
              </a:spcBef>
              <a:spcAft>
                <a:spcPts val="0"/>
              </a:spcAft>
              <a:buSzPts val="2000"/>
              <a:buNone/>
            </a:pPr>
            <a:r>
              <a:t/>
            </a:r>
            <a:endParaRPr sz="2000"/>
          </a:p>
        </p:txBody>
      </p:sp>
      <p:sp>
        <p:nvSpPr>
          <p:cNvPr id="338" name="Google Shape;338;p26"/>
          <p:cNvSpPr txBox="1"/>
          <p:nvPr>
            <p:ph type="title"/>
          </p:nvPr>
        </p:nvSpPr>
        <p:spPr>
          <a:xfrm>
            <a:off x="609600" y="2095499"/>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Instructions</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
        <p:nvSpPr>
          <p:cNvPr id="339" name="Google Shape;339;p26"/>
          <p:cNvSpPr txBox="1"/>
          <p:nvPr/>
        </p:nvSpPr>
        <p:spPr>
          <a:xfrm>
            <a:off x="433136" y="1238249"/>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AU" sz="2400">
                <a:latin typeface="Droid Sans Mono"/>
                <a:ea typeface="Droid Sans Mono"/>
                <a:cs typeface="Droid Sans Mono"/>
                <a:sym typeface="Droid Sans Mono"/>
              </a:rPr>
              <a:t>Topic Question 6: </a:t>
            </a:r>
            <a:r>
              <a:rPr b="1" lang="en-AU" sz="2200">
                <a:solidFill>
                  <a:schemeClr val="accent1"/>
                </a:solidFill>
                <a:latin typeface="Arial"/>
                <a:ea typeface="Arial"/>
                <a:cs typeface="Arial"/>
                <a:sym typeface="Arial"/>
              </a:rPr>
              <a:t>Explain, using examples how the phenotypic expression of a gene can depend on interactions with the environment</a:t>
            </a:r>
            <a:br>
              <a:rPr lang="en-AU" sz="1400">
                <a:solidFill>
                  <a:schemeClr val="accent1"/>
                </a:solidFill>
                <a:latin typeface="Calibri"/>
                <a:ea typeface="Calibri"/>
                <a:cs typeface="Calibri"/>
                <a:sym typeface="Calibri"/>
              </a:rPr>
            </a:br>
            <a:br>
              <a:rPr lang="en-AU" sz="1400">
                <a:solidFill>
                  <a:schemeClr val="accent1"/>
                </a:solidFill>
                <a:latin typeface="Calibri"/>
                <a:ea typeface="Calibri"/>
                <a:cs typeface="Calibri"/>
                <a:sym typeface="Calibri"/>
              </a:rPr>
            </a:br>
            <a:endParaRPr b="1" sz="2200">
              <a:solidFill>
                <a:schemeClr val="accen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Eukaryotic Gene Expression.  Transduction  Transformation. - ppt download" id="344" name="Google Shape;344;p27"/>
          <p:cNvPicPr preferRelativeResize="0"/>
          <p:nvPr/>
        </p:nvPicPr>
        <p:blipFill rotWithShape="1">
          <a:blip r:embed="rId3">
            <a:alphaModFix/>
          </a:blip>
          <a:srcRect b="0" l="0" r="0" t="0"/>
          <a:stretch/>
        </p:blipFill>
        <p:spPr>
          <a:xfrm>
            <a:off x="3048000" y="0"/>
            <a:ext cx="9144000" cy="6858000"/>
          </a:xfrm>
          <a:prstGeom prst="rect">
            <a:avLst/>
          </a:prstGeom>
          <a:noFill/>
          <a:ln>
            <a:noFill/>
          </a:ln>
        </p:spPr>
      </p:pic>
      <p:sp>
        <p:nvSpPr>
          <p:cNvPr id="345" name="Google Shape;345;p27"/>
          <p:cNvSpPr txBox="1"/>
          <p:nvPr>
            <p:ph idx="1" type="body"/>
          </p:nvPr>
        </p:nvSpPr>
        <p:spPr>
          <a:xfrm>
            <a:off x="160419" y="1111709"/>
            <a:ext cx="3240507" cy="4634581"/>
          </a:xfrm>
          <a:prstGeom prst="rect">
            <a:avLst/>
          </a:prstGeom>
          <a:noFill/>
          <a:ln>
            <a:noFill/>
          </a:ln>
        </p:spPr>
        <p:txBody>
          <a:bodyPr anchorCtr="0" anchor="t" bIns="0" lIns="0" spcFirstLastPara="1" rIns="0" wrap="square" tIns="0">
            <a:noAutofit/>
          </a:bodyPr>
          <a:lstStyle/>
          <a:p>
            <a:pPr indent="-342900" lvl="0" marL="342900" rtl="0" algn="l">
              <a:lnSpc>
                <a:spcPct val="110000"/>
              </a:lnSpc>
              <a:spcBef>
                <a:spcPts val="0"/>
              </a:spcBef>
              <a:spcAft>
                <a:spcPts val="0"/>
              </a:spcAft>
              <a:buNone/>
            </a:pPr>
            <a:r>
              <a:rPr lang="en-AU" sz="2000"/>
              <a:t>Therefore</a:t>
            </a:r>
            <a:endParaRPr/>
          </a:p>
          <a:p>
            <a:pPr indent="-342900" lvl="0" marL="342900" rtl="0" algn="l">
              <a:lnSpc>
                <a:spcPct val="110000"/>
              </a:lnSpc>
              <a:spcBef>
                <a:spcPts val="1000"/>
              </a:spcBef>
              <a:spcAft>
                <a:spcPts val="0"/>
              </a:spcAft>
              <a:buClr>
                <a:schemeClr val="dk1"/>
              </a:buClr>
              <a:buSzPts val="2000"/>
              <a:buFont typeface="Arial"/>
              <a:buChar char="•"/>
            </a:pPr>
            <a:r>
              <a:rPr lang="en-AU" sz="2000"/>
              <a:t>Histone acetylation enhances gene expression</a:t>
            </a:r>
            <a:endParaRPr/>
          </a:p>
          <a:p>
            <a:pPr indent="-342900" lvl="0" marL="342900" rtl="0" algn="l">
              <a:lnSpc>
                <a:spcPct val="110000"/>
              </a:lnSpc>
              <a:spcBef>
                <a:spcPts val="1000"/>
              </a:spcBef>
              <a:spcAft>
                <a:spcPts val="0"/>
              </a:spcAft>
              <a:buClr>
                <a:schemeClr val="dk1"/>
              </a:buClr>
              <a:buSzPts val="2000"/>
              <a:buFont typeface="Arial"/>
              <a:buChar char="•"/>
            </a:pPr>
            <a:r>
              <a:rPr lang="en-AU" sz="2000"/>
              <a:t>DNA methylation reduces gene expression</a:t>
            </a:r>
            <a:endParaRPr/>
          </a:p>
          <a:p>
            <a:pPr indent="0" lvl="0" marL="0" rtl="0" algn="l">
              <a:lnSpc>
                <a:spcPct val="110000"/>
              </a:lnSpc>
              <a:spcBef>
                <a:spcPts val="1000"/>
              </a:spcBef>
              <a:spcAft>
                <a:spcPts val="0"/>
              </a:spcAft>
              <a:buNone/>
            </a:pPr>
            <a:r>
              <a:rPr lang="en-AU" sz="2000" u="sng">
                <a:solidFill>
                  <a:schemeClr val="hlink"/>
                </a:solidFill>
                <a:hlinkClick r:id="rId4"/>
              </a:rPr>
              <a:t>https://www.youtube.com/watch?v=_aAhcNjmvhc</a:t>
            </a:r>
            <a:endParaRPr sz="2000"/>
          </a:p>
          <a:p>
            <a:pPr indent="0" lvl="0" marL="0" rtl="0" algn="l">
              <a:lnSpc>
                <a:spcPct val="110000"/>
              </a:lnSpc>
              <a:spcBef>
                <a:spcPts val="1000"/>
              </a:spcBef>
              <a:spcAft>
                <a:spcPts val="0"/>
              </a:spcAft>
              <a:buNone/>
            </a:pPr>
            <a:r>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grpSp>
        <p:nvGrpSpPr>
          <p:cNvPr id="102" name="Google Shape;102;p3"/>
          <p:cNvGrpSpPr/>
          <p:nvPr/>
        </p:nvGrpSpPr>
        <p:grpSpPr>
          <a:xfrm>
            <a:off x="972552" y="1842850"/>
            <a:ext cx="10246895" cy="2628902"/>
            <a:chOff x="933450" y="4648199"/>
            <a:chExt cx="9208358" cy="1336923"/>
          </a:xfrm>
        </p:grpSpPr>
        <p:grpSp>
          <p:nvGrpSpPr>
            <p:cNvPr id="103" name="Google Shape;103;p3"/>
            <p:cNvGrpSpPr/>
            <p:nvPr/>
          </p:nvGrpSpPr>
          <p:grpSpPr>
            <a:xfrm>
              <a:off x="933450" y="4648199"/>
              <a:ext cx="9208358" cy="1336923"/>
              <a:chOff x="933450" y="4648199"/>
              <a:chExt cx="9208358" cy="1336923"/>
            </a:xfrm>
          </p:grpSpPr>
          <p:sp>
            <p:nvSpPr>
              <p:cNvPr id="104" name="Google Shape;104;p3"/>
              <p:cNvSpPr txBox="1"/>
              <p:nvPr/>
            </p:nvSpPr>
            <p:spPr>
              <a:xfrm>
                <a:off x="933450" y="4648199"/>
                <a:ext cx="9093028" cy="1181919"/>
              </a:xfrm>
              <a:prstGeom prst="rect">
                <a:avLst/>
              </a:prstGeom>
              <a:solidFill>
                <a:srgbClr val="D8D8D8"/>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0" i="0" lang="en-AU" sz="2400" u="none" cap="none" strike="noStrike">
                    <a:solidFill>
                      <a:srgbClr val="000000"/>
                    </a:solidFill>
                    <a:latin typeface="Calibri"/>
                    <a:ea typeface="Calibri"/>
                    <a:cs typeface="Calibri"/>
                    <a:sym typeface="Calibri"/>
                  </a:rPr>
                  <a:t> </a:t>
                </a:r>
                <a:endParaRPr/>
              </a:p>
            </p:txBody>
          </p:sp>
          <p:sp>
            <p:nvSpPr>
              <p:cNvPr id="105" name="Google Shape;105;p3"/>
              <p:cNvSpPr txBox="1"/>
              <p:nvPr/>
            </p:nvSpPr>
            <p:spPr>
              <a:xfrm>
                <a:off x="2813050" y="4672946"/>
                <a:ext cx="7328758" cy="13121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AU" sz="2400" u="none" cap="none" strike="noStrike">
                    <a:solidFill>
                      <a:schemeClr val="dk1"/>
                    </a:solidFill>
                    <a:latin typeface="Arial"/>
                    <a:ea typeface="Arial"/>
                    <a:cs typeface="Arial"/>
                    <a:sym typeface="Arial"/>
                  </a:rPr>
                  <a:t>the phenotypic expression of genes depends on the interaction of genes and the environment</a:t>
                </a:r>
                <a:endParaRPr/>
              </a:p>
              <a:p>
                <a:pPr indent="0" lvl="0" marL="0" marR="0" rtl="0" algn="l">
                  <a:spcBef>
                    <a:spcPts val="0"/>
                  </a:spcBef>
                  <a:spcAft>
                    <a:spcPts val="0"/>
                  </a:spcAft>
                  <a:buNone/>
                </a:pPr>
                <a:r>
                  <a:t/>
                </a:r>
                <a:endParaRPr b="1" i="0" sz="2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AU" sz="2400" u="none" cap="none" strike="noStrike">
                    <a:solidFill>
                      <a:schemeClr val="dk1"/>
                    </a:solidFill>
                    <a:latin typeface="Arial"/>
                    <a:ea typeface="Arial"/>
                    <a:cs typeface="Arial"/>
                    <a:sym typeface="Arial"/>
                  </a:rPr>
                  <a:t>Explain, using examples how the phenotypic expression of a gene can depend on interactions with the environment</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200"/>
                  <a:buFont typeface="Arial"/>
                  <a:buNone/>
                </a:pPr>
                <a:r>
                  <a:t/>
                </a:r>
                <a:endParaRPr b="1"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Arial"/>
                  <a:buNone/>
                </a:pPr>
                <a:r>
                  <a:t/>
                </a:r>
                <a:endParaRPr b="1" i="0" sz="2200" u="none" cap="none" strike="noStrike">
                  <a:solidFill>
                    <a:srgbClr val="000000"/>
                  </a:solidFill>
                  <a:latin typeface="Calibri"/>
                  <a:ea typeface="Calibri"/>
                  <a:cs typeface="Calibri"/>
                  <a:sym typeface="Calibri"/>
                </a:endParaRPr>
              </a:p>
            </p:txBody>
          </p:sp>
        </p:grpSp>
        <p:sp>
          <p:nvSpPr>
            <p:cNvPr id="106" name="Google Shape;106;p3"/>
            <p:cNvSpPr txBox="1"/>
            <p:nvPr/>
          </p:nvSpPr>
          <p:spPr>
            <a:xfrm>
              <a:off x="979387" y="4701706"/>
              <a:ext cx="1786554" cy="2504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600"/>
                <a:buFont typeface="Droid Sans Mono"/>
                <a:buNone/>
              </a:pPr>
              <a:r>
                <a:rPr b="1" i="0" lang="en-AU" sz="2600" u="none" cap="none" strike="noStrike">
                  <a:solidFill>
                    <a:srgbClr val="FFFFFF"/>
                  </a:solidFill>
                  <a:latin typeface="Droid Sans Mono"/>
                  <a:ea typeface="Droid Sans Mono"/>
                  <a:cs typeface="Droid Sans Mono"/>
                  <a:sym typeface="Droid Sans Mono"/>
                </a:rPr>
                <a:t>Syllabus:</a:t>
              </a:r>
              <a:endParaRPr b="0" i="0" sz="2600" u="none" cap="none" strike="noStrike">
                <a:solidFill>
                  <a:srgbClr val="000000"/>
                </a:solidFill>
                <a:latin typeface="Calibri"/>
                <a:ea typeface="Calibri"/>
                <a:cs typeface="Calibri"/>
                <a:sym typeface="Calibri"/>
              </a:endParaRPr>
            </a:p>
          </p:txBody>
        </p:sp>
      </p:grpSp>
      <p:sp>
        <p:nvSpPr>
          <p:cNvPr id="107" name="Google Shape;107;p3"/>
          <p:cNvSpPr txBox="1"/>
          <p:nvPr/>
        </p:nvSpPr>
        <p:spPr>
          <a:xfrm>
            <a:off x="1023670" y="3004902"/>
            <a:ext cx="2188420"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600"/>
              <a:buFont typeface="Droid Sans Mono"/>
              <a:buNone/>
            </a:pPr>
            <a:r>
              <a:rPr b="1" i="0" lang="en-AU" sz="2600" u="none" cap="none" strike="noStrike">
                <a:solidFill>
                  <a:srgbClr val="FFFFFF"/>
                </a:solidFill>
                <a:latin typeface="Droid Sans Mono"/>
                <a:ea typeface="Droid Sans Mono"/>
                <a:cs typeface="Droid Sans Mono"/>
                <a:sym typeface="Droid Sans Mono"/>
              </a:rPr>
              <a:t>Essential </a:t>
            </a:r>
            <a:br>
              <a:rPr b="1" i="0" lang="en-AU" sz="2600" u="none" cap="none" strike="noStrike">
                <a:solidFill>
                  <a:srgbClr val="FFFFFF"/>
                </a:solidFill>
                <a:latin typeface="Droid Sans Mono"/>
                <a:ea typeface="Droid Sans Mono"/>
                <a:cs typeface="Droid Sans Mono"/>
                <a:sym typeface="Droid Sans Mono"/>
              </a:rPr>
            </a:br>
            <a:r>
              <a:rPr b="1" i="0" lang="en-AU" sz="2600" u="none" cap="none" strike="noStrike">
                <a:solidFill>
                  <a:srgbClr val="FFFFFF"/>
                </a:solidFill>
                <a:latin typeface="Droid Sans Mono"/>
                <a:ea typeface="Droid Sans Mono"/>
                <a:cs typeface="Droid Sans Mono"/>
                <a:sym typeface="Droid Sans Mono"/>
              </a:rPr>
              <a:t>Question:</a:t>
            </a:r>
            <a:endParaRPr b="0" i="0" sz="26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idx="1" type="body"/>
          </p:nvPr>
        </p:nvSpPr>
        <p:spPr>
          <a:xfrm>
            <a:off x="471186" y="1664368"/>
            <a:ext cx="6104709" cy="4114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None/>
            </a:pPr>
            <a:r>
              <a:rPr lang="en-AU" sz="2000"/>
              <a:t>To understand gene expression you need to have a firm grasp of protein synthesis.</a:t>
            </a:r>
            <a:endParaRPr/>
          </a:p>
          <a:p>
            <a:pPr indent="-342900" lvl="0" marL="342900" rtl="0" algn="l">
              <a:lnSpc>
                <a:spcPct val="110000"/>
              </a:lnSpc>
              <a:spcBef>
                <a:spcPts val="1000"/>
              </a:spcBef>
              <a:spcAft>
                <a:spcPts val="0"/>
              </a:spcAft>
              <a:buNone/>
            </a:pPr>
            <a:r>
              <a:rPr lang="en-AU" sz="2000"/>
              <a:t>Lets recap this quickly…</a:t>
            </a:r>
            <a:endParaRPr/>
          </a:p>
          <a:p>
            <a:pPr indent="-342900" lvl="0" marL="342900" rtl="0" algn="l">
              <a:lnSpc>
                <a:spcPct val="110000"/>
              </a:lnSpc>
              <a:spcBef>
                <a:spcPts val="1000"/>
              </a:spcBef>
              <a:spcAft>
                <a:spcPts val="0"/>
              </a:spcAft>
              <a:buClr>
                <a:schemeClr val="dk1"/>
              </a:buClr>
              <a:buSzPts val="2000"/>
              <a:buFont typeface="Arial"/>
              <a:buAutoNum type="arabicPeriod"/>
            </a:pPr>
            <a:r>
              <a:rPr lang="en-AU" sz="2000"/>
              <a:t>Label the diagram to summarize protein synthesis in a eukaryotic cell</a:t>
            </a:r>
            <a:endParaRPr/>
          </a:p>
          <a:p>
            <a:pPr indent="-342900" lvl="0" marL="342900" rtl="0" algn="l">
              <a:lnSpc>
                <a:spcPct val="110000"/>
              </a:lnSpc>
              <a:spcBef>
                <a:spcPts val="1000"/>
              </a:spcBef>
              <a:spcAft>
                <a:spcPts val="0"/>
              </a:spcAft>
              <a:buClr>
                <a:schemeClr val="dk1"/>
              </a:buClr>
              <a:buSzPts val="2000"/>
              <a:buFont typeface="Arial"/>
              <a:buAutoNum type="arabicPeriod"/>
            </a:pPr>
            <a:r>
              <a:rPr lang="en-AU" sz="2000"/>
              <a:t>Which enzyme is used to break hydrogen bonds between DNA bases and synthesis mRNA?</a:t>
            </a:r>
            <a:endParaRPr/>
          </a:p>
          <a:p>
            <a:pPr indent="-342900" lvl="0" marL="342900" rtl="0" algn="l">
              <a:lnSpc>
                <a:spcPct val="110000"/>
              </a:lnSpc>
              <a:spcBef>
                <a:spcPts val="1000"/>
              </a:spcBef>
              <a:spcAft>
                <a:spcPts val="0"/>
              </a:spcAft>
              <a:buClr>
                <a:schemeClr val="dk1"/>
              </a:buClr>
              <a:buSzPts val="2000"/>
              <a:buFont typeface="Arial"/>
              <a:buAutoNum type="arabicPeriod"/>
            </a:pPr>
            <a:r>
              <a:rPr lang="en-AU" sz="2000"/>
              <a:t>What is the name of the region of DNA that the enzyme can bind to?</a:t>
            </a:r>
            <a:endParaRPr/>
          </a:p>
          <a:p>
            <a:pPr indent="-342900" lvl="0" marL="342900" rtl="0" algn="l">
              <a:lnSpc>
                <a:spcPct val="110000"/>
              </a:lnSpc>
              <a:spcBef>
                <a:spcPts val="1000"/>
              </a:spcBef>
              <a:spcAft>
                <a:spcPts val="0"/>
              </a:spcAft>
              <a:buClr>
                <a:schemeClr val="dk1"/>
              </a:buClr>
              <a:buSzPts val="2000"/>
              <a:buFont typeface="Arial"/>
              <a:buAutoNum type="arabicPeriod"/>
            </a:pPr>
            <a:r>
              <a:rPr lang="en-AU" sz="2000"/>
              <a:t>What are the 2 stages of protein synthesis &amp; where do they occur</a:t>
            </a:r>
            <a:endParaRPr/>
          </a:p>
        </p:txBody>
      </p:sp>
      <p:sp>
        <p:nvSpPr>
          <p:cNvPr id="113" name="Google Shape;113;p4"/>
          <p:cNvSpPr txBox="1"/>
          <p:nvPr>
            <p:ph type="title"/>
          </p:nvPr>
        </p:nvSpPr>
        <p:spPr>
          <a:xfrm>
            <a:off x="609600" y="1066800"/>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Revision: </a:t>
            </a:r>
            <a:r>
              <a:rPr b="1" i="0" lang="en-AU" sz="2200" u="none" cap="none" strike="noStrike">
                <a:solidFill>
                  <a:schemeClr val="accent1"/>
                </a:solidFill>
                <a:latin typeface="Arial"/>
                <a:ea typeface="Arial"/>
                <a:cs typeface="Arial"/>
                <a:sym typeface="Arial"/>
              </a:rPr>
              <a:t>Describe protein synthesis</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grpSp>
        <p:nvGrpSpPr>
          <p:cNvPr id="114" name="Google Shape;114;p4"/>
          <p:cNvGrpSpPr/>
          <p:nvPr/>
        </p:nvGrpSpPr>
        <p:grpSpPr>
          <a:xfrm>
            <a:off x="6714309" y="1066800"/>
            <a:ext cx="5306910" cy="5662749"/>
            <a:chOff x="6950318" y="1676400"/>
            <a:chExt cx="5006505" cy="5053149"/>
          </a:xfrm>
        </p:grpSpPr>
        <p:pic>
          <p:nvPicPr>
            <p:cNvPr descr="Difference Between Prokaryotic and Eukaryotic Protein Synthesis" id="115" name="Google Shape;115;p4"/>
            <p:cNvPicPr preferRelativeResize="0"/>
            <p:nvPr/>
          </p:nvPicPr>
          <p:blipFill rotWithShape="1">
            <a:blip r:embed="rId3">
              <a:alphaModFix/>
            </a:blip>
            <a:srcRect b="0" l="0" r="0" t="0"/>
            <a:stretch/>
          </p:blipFill>
          <p:spPr>
            <a:xfrm>
              <a:off x="6950318" y="1676400"/>
              <a:ext cx="5006505" cy="5053149"/>
            </a:xfrm>
            <a:prstGeom prst="rect">
              <a:avLst/>
            </a:prstGeom>
            <a:noFill/>
            <a:ln>
              <a:noFill/>
            </a:ln>
          </p:spPr>
        </p:pic>
        <p:sp>
          <p:nvSpPr>
            <p:cNvPr id="116" name="Google Shape;116;p4"/>
            <p:cNvSpPr txBox="1"/>
            <p:nvPr/>
          </p:nvSpPr>
          <p:spPr>
            <a:xfrm>
              <a:off x="10645993" y="5089136"/>
              <a:ext cx="1074821" cy="276999"/>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17" name="Google Shape;117;p4"/>
            <p:cNvSpPr txBox="1"/>
            <p:nvPr/>
          </p:nvSpPr>
          <p:spPr>
            <a:xfrm>
              <a:off x="8541737" y="2430077"/>
              <a:ext cx="1074821" cy="276999"/>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18" name="Google Shape;118;p4"/>
            <p:cNvSpPr txBox="1"/>
            <p:nvPr/>
          </p:nvSpPr>
          <p:spPr>
            <a:xfrm>
              <a:off x="10690868" y="4034805"/>
              <a:ext cx="1074821" cy="276999"/>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19" name="Google Shape;119;p4"/>
            <p:cNvSpPr/>
            <p:nvPr/>
          </p:nvSpPr>
          <p:spPr>
            <a:xfrm rot="2267311">
              <a:off x="8053137" y="2430077"/>
              <a:ext cx="304800" cy="473544"/>
            </a:xfrm>
            <a:prstGeom prst="curvedRightArrow">
              <a:avLst>
                <a:gd fmla="val 25000" name="adj1"/>
                <a:gd fmla="val 50000" name="adj2"/>
                <a:gd fmla="val 25000" name="adj3"/>
              </a:avLst>
            </a:prstGeom>
            <a:solidFill>
              <a:srgbClr val="FF0000"/>
            </a:solidFill>
            <a:ln cap="flat"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 name="Google Shape;120;p4"/>
            <p:cNvSpPr/>
            <p:nvPr/>
          </p:nvSpPr>
          <p:spPr>
            <a:xfrm rot="3393458">
              <a:off x="10384691" y="4800466"/>
              <a:ext cx="304800" cy="473544"/>
            </a:xfrm>
            <a:prstGeom prst="curvedRightArrow">
              <a:avLst>
                <a:gd fmla="val 25000" name="adj1"/>
                <a:gd fmla="val 50000" name="adj2"/>
                <a:gd fmla="val 25000" name="adj3"/>
              </a:avLst>
            </a:prstGeom>
            <a:solidFill>
              <a:srgbClr val="FF0000"/>
            </a:solidFill>
            <a:ln cap="flat"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 name="Google Shape;121;p4"/>
            <p:cNvSpPr/>
            <p:nvPr/>
          </p:nvSpPr>
          <p:spPr>
            <a:xfrm rot="-2084497">
              <a:off x="9335425" y="4462414"/>
              <a:ext cx="1457944" cy="138500"/>
            </a:xfrm>
            <a:prstGeom prst="leftArrow">
              <a:avLst>
                <a:gd fmla="val 50000" name="adj1"/>
                <a:gd fmla="val 50000" name="adj2"/>
              </a:avLst>
            </a:prstGeom>
            <a:solidFill>
              <a:srgbClr val="FF0000"/>
            </a:solidFill>
            <a:ln cap="flat"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idx="1" type="body"/>
          </p:nvPr>
        </p:nvSpPr>
        <p:spPr>
          <a:xfrm>
            <a:off x="357352" y="1479886"/>
            <a:ext cx="6211614" cy="4114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None/>
            </a:pPr>
            <a:r>
              <a:rPr lang="en-AU" sz="2000"/>
              <a:t>Match the sentences</a:t>
            </a:r>
            <a:endParaRPr/>
          </a:p>
          <a:p>
            <a:pPr indent="0" lvl="0" marL="0" rtl="0" algn="l">
              <a:lnSpc>
                <a:spcPct val="110000"/>
              </a:lnSpc>
              <a:spcBef>
                <a:spcPts val="1000"/>
              </a:spcBef>
              <a:spcAft>
                <a:spcPts val="0"/>
              </a:spcAft>
              <a:buNone/>
            </a:pPr>
            <a:r>
              <a:t/>
            </a:r>
            <a:endParaRPr sz="2000"/>
          </a:p>
        </p:txBody>
      </p:sp>
      <p:sp>
        <p:nvSpPr>
          <p:cNvPr id="127" name="Google Shape;127;p5"/>
          <p:cNvSpPr txBox="1"/>
          <p:nvPr>
            <p:ph type="title"/>
          </p:nvPr>
        </p:nvSpPr>
        <p:spPr>
          <a:xfrm>
            <a:off x="609600" y="1066800"/>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Revision: </a:t>
            </a:r>
            <a:r>
              <a:rPr b="1" i="0" lang="en-AU" sz="2200" u="none" cap="none" strike="noStrike">
                <a:solidFill>
                  <a:schemeClr val="accent1"/>
                </a:solidFill>
                <a:latin typeface="Arial"/>
                <a:ea typeface="Arial"/>
                <a:cs typeface="Arial"/>
                <a:sym typeface="Arial"/>
              </a:rPr>
              <a:t>What is gene expression?</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sp>
        <p:nvSpPr>
          <p:cNvPr id="128" name="Google Shape;128;p5"/>
          <p:cNvSpPr/>
          <p:nvPr/>
        </p:nvSpPr>
        <p:spPr>
          <a:xfrm>
            <a:off x="357352" y="1812762"/>
            <a:ext cx="5113006" cy="879322"/>
          </a:xfrm>
          <a:prstGeom prst="homePlate">
            <a:avLst>
              <a:gd fmla="val 50000" name="adj"/>
            </a:avLst>
          </a:prstGeom>
          <a:solidFill>
            <a:srgbClr val="F14C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 name="Google Shape;129;p5"/>
          <p:cNvSpPr txBox="1"/>
          <p:nvPr/>
        </p:nvSpPr>
        <p:spPr>
          <a:xfrm>
            <a:off x="609600" y="1925056"/>
            <a:ext cx="364155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000">
                <a:solidFill>
                  <a:schemeClr val="dk1"/>
                </a:solidFill>
                <a:latin typeface="Comic Sans MS"/>
                <a:ea typeface="Comic Sans MS"/>
                <a:cs typeface="Comic Sans MS"/>
                <a:sym typeface="Comic Sans MS"/>
              </a:rPr>
              <a:t>Gene expression is when a gene is used….</a:t>
            </a:r>
            <a:endParaRPr/>
          </a:p>
        </p:txBody>
      </p:sp>
      <p:sp>
        <p:nvSpPr>
          <p:cNvPr id="130" name="Google Shape;130;p5"/>
          <p:cNvSpPr/>
          <p:nvPr/>
        </p:nvSpPr>
        <p:spPr>
          <a:xfrm>
            <a:off x="357352" y="2738670"/>
            <a:ext cx="5113006" cy="879322"/>
          </a:xfrm>
          <a:prstGeom prst="homePlate">
            <a:avLst>
              <a:gd fmla="val 50000" name="adj"/>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5"/>
          <p:cNvSpPr txBox="1"/>
          <p:nvPr/>
        </p:nvSpPr>
        <p:spPr>
          <a:xfrm>
            <a:off x="524965" y="2766252"/>
            <a:ext cx="439553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000">
                <a:solidFill>
                  <a:schemeClr val="dk1"/>
                </a:solidFill>
                <a:latin typeface="Comic Sans MS"/>
                <a:ea typeface="Comic Sans MS"/>
                <a:cs typeface="Comic Sans MS"/>
                <a:sym typeface="Comic Sans MS"/>
              </a:rPr>
              <a:t>When a gene is being expressed, it is going through the process of…</a:t>
            </a:r>
            <a:endParaRPr/>
          </a:p>
        </p:txBody>
      </p:sp>
      <p:sp>
        <p:nvSpPr>
          <p:cNvPr id="132" name="Google Shape;132;p5"/>
          <p:cNvSpPr/>
          <p:nvPr/>
        </p:nvSpPr>
        <p:spPr>
          <a:xfrm>
            <a:off x="357352" y="3696662"/>
            <a:ext cx="5113006" cy="879322"/>
          </a:xfrm>
          <a:prstGeom prst="homePlate">
            <a:avLst>
              <a:gd fmla="val 50000" name="adj"/>
            </a:avLst>
          </a:prstGeom>
          <a:solidFill>
            <a:srgbClr val="FBFF5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 name="Google Shape;133;p5"/>
          <p:cNvSpPr txBox="1"/>
          <p:nvPr/>
        </p:nvSpPr>
        <p:spPr>
          <a:xfrm>
            <a:off x="524965" y="3756328"/>
            <a:ext cx="439553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000">
                <a:solidFill>
                  <a:schemeClr val="dk1"/>
                </a:solidFill>
                <a:latin typeface="Comic Sans MS"/>
                <a:ea typeface="Comic Sans MS"/>
                <a:cs typeface="Comic Sans MS"/>
                <a:sym typeface="Comic Sans MS"/>
              </a:rPr>
              <a:t>Gene expression is regulated because…</a:t>
            </a:r>
            <a:endParaRPr/>
          </a:p>
        </p:txBody>
      </p:sp>
      <p:sp>
        <p:nvSpPr>
          <p:cNvPr id="134" name="Google Shape;134;p5"/>
          <p:cNvSpPr/>
          <p:nvPr/>
        </p:nvSpPr>
        <p:spPr>
          <a:xfrm>
            <a:off x="357352" y="4654654"/>
            <a:ext cx="5113006" cy="879322"/>
          </a:xfrm>
          <a:prstGeom prst="homePlate">
            <a:avLst>
              <a:gd fmla="val 50000" name="adj"/>
            </a:avLst>
          </a:prstGeom>
          <a:solidFill>
            <a:srgbClr val="31FF8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 name="Google Shape;135;p5"/>
          <p:cNvSpPr/>
          <p:nvPr/>
        </p:nvSpPr>
        <p:spPr>
          <a:xfrm>
            <a:off x="396629" y="5609188"/>
            <a:ext cx="5113006" cy="879322"/>
          </a:xfrm>
          <a:prstGeom prst="homePlate">
            <a:avLst>
              <a:gd fmla="val 50000" name="adj"/>
            </a:avLst>
          </a:prstGeom>
          <a:solidFill>
            <a:srgbClr val="3AC5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 name="Google Shape;136;p5"/>
          <p:cNvSpPr txBox="1"/>
          <p:nvPr/>
        </p:nvSpPr>
        <p:spPr>
          <a:xfrm>
            <a:off x="524963" y="5673356"/>
            <a:ext cx="439553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000">
                <a:solidFill>
                  <a:schemeClr val="dk1"/>
                </a:solidFill>
                <a:latin typeface="Comic Sans MS"/>
                <a:ea typeface="Comic Sans MS"/>
                <a:cs typeface="Comic Sans MS"/>
                <a:sym typeface="Comic Sans MS"/>
              </a:rPr>
              <a:t>During the early development of an organism…</a:t>
            </a:r>
            <a:endParaRPr/>
          </a:p>
        </p:txBody>
      </p:sp>
      <p:sp>
        <p:nvSpPr>
          <p:cNvPr id="137" name="Google Shape;137;p5"/>
          <p:cNvSpPr txBox="1"/>
          <p:nvPr/>
        </p:nvSpPr>
        <p:spPr>
          <a:xfrm>
            <a:off x="524963" y="4894515"/>
            <a:ext cx="4395537" cy="39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000">
                <a:solidFill>
                  <a:schemeClr val="dk1"/>
                </a:solidFill>
                <a:latin typeface="Comic Sans MS"/>
                <a:ea typeface="Comic Sans MS"/>
                <a:cs typeface="Comic Sans MS"/>
                <a:sym typeface="Comic Sans MS"/>
              </a:rPr>
              <a:t>All our body cells contain…</a:t>
            </a:r>
            <a:endParaRPr/>
          </a:p>
        </p:txBody>
      </p:sp>
      <p:pic>
        <p:nvPicPr>
          <p:cNvPr id="138" name="Google Shape;138;p5"/>
          <p:cNvPicPr preferRelativeResize="0"/>
          <p:nvPr/>
        </p:nvPicPr>
        <p:blipFill rotWithShape="1">
          <a:blip r:embed="rId3">
            <a:alphaModFix/>
          </a:blip>
          <a:srcRect b="0" l="0" r="0" t="0"/>
          <a:stretch/>
        </p:blipFill>
        <p:spPr>
          <a:xfrm>
            <a:off x="6893776" y="1042404"/>
            <a:ext cx="4996481" cy="1008000"/>
          </a:xfrm>
          <a:prstGeom prst="rect">
            <a:avLst/>
          </a:prstGeom>
          <a:noFill/>
          <a:ln>
            <a:noFill/>
          </a:ln>
        </p:spPr>
      </p:pic>
      <p:pic>
        <p:nvPicPr>
          <p:cNvPr id="139" name="Google Shape;139;p5"/>
          <p:cNvPicPr preferRelativeResize="0"/>
          <p:nvPr/>
        </p:nvPicPr>
        <p:blipFill rotWithShape="1">
          <a:blip r:embed="rId4">
            <a:alphaModFix/>
          </a:blip>
          <a:srcRect b="0" l="0" r="0" t="0"/>
          <a:stretch/>
        </p:blipFill>
        <p:spPr>
          <a:xfrm>
            <a:off x="6821214" y="2174011"/>
            <a:ext cx="4996481" cy="1008000"/>
          </a:xfrm>
          <a:prstGeom prst="rect">
            <a:avLst/>
          </a:prstGeom>
          <a:noFill/>
          <a:ln>
            <a:noFill/>
          </a:ln>
        </p:spPr>
      </p:pic>
      <p:pic>
        <p:nvPicPr>
          <p:cNvPr id="140" name="Google Shape;140;p5"/>
          <p:cNvPicPr preferRelativeResize="0"/>
          <p:nvPr/>
        </p:nvPicPr>
        <p:blipFill rotWithShape="1">
          <a:blip r:embed="rId5">
            <a:alphaModFix/>
          </a:blip>
          <a:srcRect b="0" l="0" r="0" t="0"/>
          <a:stretch/>
        </p:blipFill>
        <p:spPr>
          <a:xfrm>
            <a:off x="6886884" y="3326311"/>
            <a:ext cx="4996481" cy="1008000"/>
          </a:xfrm>
          <a:prstGeom prst="rect">
            <a:avLst/>
          </a:prstGeom>
          <a:noFill/>
          <a:ln>
            <a:noFill/>
          </a:ln>
        </p:spPr>
      </p:pic>
      <p:pic>
        <p:nvPicPr>
          <p:cNvPr id="141" name="Google Shape;141;p5"/>
          <p:cNvPicPr preferRelativeResize="0"/>
          <p:nvPr/>
        </p:nvPicPr>
        <p:blipFill rotWithShape="1">
          <a:blip r:embed="rId6">
            <a:alphaModFix/>
          </a:blip>
          <a:srcRect b="0" l="0" r="0" t="0"/>
          <a:stretch/>
        </p:blipFill>
        <p:spPr>
          <a:xfrm>
            <a:off x="6907557" y="4438554"/>
            <a:ext cx="4996481" cy="1008000"/>
          </a:xfrm>
          <a:prstGeom prst="rect">
            <a:avLst/>
          </a:prstGeom>
          <a:noFill/>
          <a:ln>
            <a:noFill/>
          </a:ln>
        </p:spPr>
      </p:pic>
      <p:pic>
        <p:nvPicPr>
          <p:cNvPr id="142" name="Google Shape;142;p5"/>
          <p:cNvPicPr preferRelativeResize="0"/>
          <p:nvPr/>
        </p:nvPicPr>
        <p:blipFill rotWithShape="1">
          <a:blip r:embed="rId7">
            <a:alphaModFix/>
          </a:blip>
          <a:srcRect b="0" l="0" r="0" t="0"/>
          <a:stretch/>
        </p:blipFill>
        <p:spPr>
          <a:xfrm>
            <a:off x="6886883" y="5566289"/>
            <a:ext cx="4996481" cy="100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412116" y="1123277"/>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Revision: </a:t>
            </a:r>
            <a:r>
              <a:rPr b="1" i="0" lang="en-AU" sz="2200" u="none" cap="none" strike="noStrike">
                <a:solidFill>
                  <a:schemeClr val="accent1"/>
                </a:solidFill>
                <a:latin typeface="Arial"/>
                <a:ea typeface="Arial"/>
                <a:cs typeface="Arial"/>
                <a:sym typeface="Arial"/>
              </a:rPr>
              <a:t>What is gene expression?</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grpSp>
        <p:nvGrpSpPr>
          <p:cNvPr id="149" name="Google Shape;149;p6"/>
          <p:cNvGrpSpPr/>
          <p:nvPr/>
        </p:nvGrpSpPr>
        <p:grpSpPr>
          <a:xfrm>
            <a:off x="6096000" y="0"/>
            <a:ext cx="5683884" cy="6668160"/>
            <a:chOff x="6989379" y="832264"/>
            <a:chExt cx="4687614" cy="5835896"/>
          </a:xfrm>
        </p:grpSpPr>
        <p:sp>
          <p:nvSpPr>
            <p:cNvPr id="150" name="Google Shape;150;p6"/>
            <p:cNvSpPr txBox="1"/>
            <p:nvPr/>
          </p:nvSpPr>
          <p:spPr>
            <a:xfrm>
              <a:off x="8219090" y="832264"/>
              <a:ext cx="2196662" cy="2031325"/>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1800">
                  <a:solidFill>
                    <a:schemeClr val="dk1"/>
                  </a:solidFill>
                  <a:latin typeface="Arial"/>
                  <a:ea typeface="Arial"/>
                  <a:cs typeface="Arial"/>
                  <a:sym typeface="Arial"/>
                </a:rPr>
                <a:t>Protein Synthesis</a:t>
              </a:r>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Protein Synthesis" id="151" name="Google Shape;151;p6"/>
            <p:cNvPicPr preferRelativeResize="0"/>
            <p:nvPr/>
          </p:nvPicPr>
          <p:blipFill rotWithShape="1">
            <a:blip r:embed="rId3">
              <a:alphaModFix/>
            </a:blip>
            <a:srcRect b="0" l="0" r="0" t="0"/>
            <a:stretch/>
          </p:blipFill>
          <p:spPr>
            <a:xfrm>
              <a:off x="8496154" y="1137608"/>
              <a:ext cx="1642534" cy="1635234"/>
            </a:xfrm>
            <a:prstGeom prst="rect">
              <a:avLst/>
            </a:prstGeom>
            <a:noFill/>
            <a:ln>
              <a:noFill/>
            </a:ln>
          </p:spPr>
        </p:pic>
        <p:cxnSp>
          <p:nvCxnSpPr>
            <p:cNvPr id="152" name="Google Shape;152;p6"/>
            <p:cNvCxnSpPr/>
            <p:nvPr/>
          </p:nvCxnSpPr>
          <p:spPr>
            <a:xfrm>
              <a:off x="9322676" y="2898430"/>
              <a:ext cx="0" cy="401818"/>
            </a:xfrm>
            <a:prstGeom prst="straightConnector1">
              <a:avLst/>
            </a:prstGeom>
            <a:noFill/>
            <a:ln cap="flat" cmpd="sng" w="19050">
              <a:solidFill>
                <a:srgbClr val="FF0000"/>
              </a:solidFill>
              <a:prstDash val="solid"/>
              <a:round/>
              <a:headEnd len="sm" w="sm" type="none"/>
              <a:tailEnd len="med" w="med" type="triangle"/>
            </a:ln>
          </p:spPr>
        </p:cxnSp>
        <p:sp>
          <p:nvSpPr>
            <p:cNvPr id="153" name="Google Shape;153;p6"/>
            <p:cNvSpPr txBox="1"/>
            <p:nvPr/>
          </p:nvSpPr>
          <p:spPr>
            <a:xfrm>
              <a:off x="7546972" y="3324579"/>
              <a:ext cx="3647075" cy="1877437"/>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1800">
                  <a:solidFill>
                    <a:schemeClr val="dk1"/>
                  </a:solidFill>
                  <a:latin typeface="Arial"/>
                  <a:ea typeface="Arial"/>
                  <a:cs typeface="Arial"/>
                  <a:sym typeface="Arial"/>
                </a:rPr>
                <a:t>Genome</a:t>
              </a:r>
              <a:br>
                <a:rPr lang="en-AU"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pic>
          <p:nvPicPr>
            <p:cNvPr descr="Building Blocks of the Genetic Code - ASHG" id="154" name="Google Shape;154;p6"/>
            <p:cNvPicPr preferRelativeResize="0"/>
            <p:nvPr/>
          </p:nvPicPr>
          <p:blipFill rotWithShape="1">
            <a:blip r:embed="rId4">
              <a:alphaModFix/>
            </a:blip>
            <a:srcRect b="0" l="0" r="0" t="0"/>
            <a:stretch/>
          </p:blipFill>
          <p:spPr>
            <a:xfrm>
              <a:off x="7847389" y="3843002"/>
              <a:ext cx="1222703" cy="1289570"/>
            </a:xfrm>
            <a:prstGeom prst="rect">
              <a:avLst/>
            </a:prstGeom>
            <a:noFill/>
            <a:ln>
              <a:noFill/>
            </a:ln>
          </p:spPr>
        </p:pic>
        <p:pic>
          <p:nvPicPr>
            <p:cNvPr descr="Normal Human Female Karyotype Labeled 3d Stock Illustration 414155545" id="155" name="Google Shape;155;p6"/>
            <p:cNvPicPr preferRelativeResize="0"/>
            <p:nvPr/>
          </p:nvPicPr>
          <p:blipFill rotWithShape="1">
            <a:blip r:embed="rId5">
              <a:alphaModFix/>
            </a:blip>
            <a:srcRect b="0" l="0" r="0" t="0"/>
            <a:stretch/>
          </p:blipFill>
          <p:spPr>
            <a:xfrm>
              <a:off x="9370509" y="3602243"/>
              <a:ext cx="1745776" cy="1504053"/>
            </a:xfrm>
            <a:prstGeom prst="rect">
              <a:avLst/>
            </a:prstGeom>
            <a:noFill/>
            <a:ln>
              <a:noFill/>
            </a:ln>
          </p:spPr>
        </p:pic>
        <p:sp>
          <p:nvSpPr>
            <p:cNvPr id="156" name="Google Shape;156;p6"/>
            <p:cNvSpPr txBox="1"/>
            <p:nvPr/>
          </p:nvSpPr>
          <p:spPr>
            <a:xfrm>
              <a:off x="6989379" y="5621720"/>
              <a:ext cx="4687614" cy="104644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1800">
                  <a:solidFill>
                    <a:schemeClr val="dk1"/>
                  </a:solidFill>
                  <a:latin typeface="Arial"/>
                  <a:ea typeface="Arial"/>
                  <a:cs typeface="Arial"/>
                  <a:sym typeface="Arial"/>
                </a:rPr>
                <a:t>Organism</a:t>
              </a:r>
              <a:br>
                <a:rPr lang="en-AU"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cxnSp>
          <p:nvCxnSpPr>
            <p:cNvPr id="157" name="Google Shape;157;p6"/>
            <p:cNvCxnSpPr/>
            <p:nvPr/>
          </p:nvCxnSpPr>
          <p:spPr>
            <a:xfrm>
              <a:off x="9322676" y="5219902"/>
              <a:ext cx="0" cy="401818"/>
            </a:xfrm>
            <a:prstGeom prst="straightConnector1">
              <a:avLst/>
            </a:prstGeom>
            <a:noFill/>
            <a:ln cap="flat" cmpd="sng" w="19050">
              <a:solidFill>
                <a:srgbClr val="FF0000"/>
              </a:solidFill>
              <a:prstDash val="solid"/>
              <a:round/>
              <a:headEnd len="sm" w="sm" type="none"/>
              <a:tailEnd len="med" w="med" type="triangl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idx="1" type="body"/>
          </p:nvPr>
        </p:nvSpPr>
        <p:spPr>
          <a:xfrm>
            <a:off x="224589" y="1832811"/>
            <a:ext cx="6096000" cy="4114800"/>
          </a:xfrm>
          <a:prstGeom prst="rect">
            <a:avLst/>
          </a:prstGeom>
          <a:noFill/>
          <a:ln>
            <a:noFill/>
          </a:ln>
        </p:spPr>
        <p:txBody>
          <a:bodyPr anchorCtr="0" anchor="t" bIns="0" lIns="0" spcFirstLastPara="1" rIns="0" wrap="square" tIns="0">
            <a:noAutofit/>
          </a:bodyPr>
          <a:lstStyle/>
          <a:p>
            <a:pPr indent="-342900" lvl="0" marL="342900" rtl="0" algn="l">
              <a:lnSpc>
                <a:spcPct val="110000"/>
              </a:lnSpc>
              <a:spcBef>
                <a:spcPts val="0"/>
              </a:spcBef>
              <a:spcAft>
                <a:spcPts val="0"/>
              </a:spcAft>
              <a:buClr>
                <a:schemeClr val="dk1"/>
              </a:buClr>
              <a:buSzPts val="2000"/>
              <a:buFont typeface="Arial"/>
              <a:buAutoNum type="arabicPeriod"/>
            </a:pPr>
            <a:r>
              <a:rPr lang="en-AU" sz="2000"/>
              <a:t>DNA is transcribed into a single stranded mRNA molecule which is complementary to the template DNA strand</a:t>
            </a:r>
            <a:endParaRPr/>
          </a:p>
          <a:p>
            <a:pPr indent="-342900" lvl="0" marL="342900" rtl="0" algn="l">
              <a:lnSpc>
                <a:spcPct val="110000"/>
              </a:lnSpc>
              <a:spcBef>
                <a:spcPts val="1000"/>
              </a:spcBef>
              <a:spcAft>
                <a:spcPts val="0"/>
              </a:spcAft>
              <a:buClr>
                <a:schemeClr val="dk1"/>
              </a:buClr>
              <a:buSzPts val="2000"/>
              <a:buFont typeface="Arial"/>
              <a:buAutoNum type="arabicPeriod"/>
            </a:pPr>
            <a:r>
              <a:rPr lang="en-AU" sz="2000"/>
              <a:t>Introns are removed from immature mRNA (or pre-mRNA) so only the exons remain. The exons are the coding sequences</a:t>
            </a:r>
            <a:endParaRPr/>
          </a:p>
          <a:p>
            <a:pPr indent="-342900" lvl="0" marL="342900" rtl="0" algn="l">
              <a:lnSpc>
                <a:spcPct val="110000"/>
              </a:lnSpc>
              <a:spcBef>
                <a:spcPts val="1000"/>
              </a:spcBef>
              <a:spcAft>
                <a:spcPts val="0"/>
              </a:spcAft>
              <a:buClr>
                <a:schemeClr val="dk1"/>
              </a:buClr>
              <a:buSzPts val="2000"/>
              <a:buFont typeface="Arial"/>
              <a:buAutoNum type="arabicPeriod"/>
            </a:pPr>
            <a:r>
              <a:rPr lang="en-AU" sz="2000"/>
              <a:t>mRNA moves out of the nucleus via the nuclear pore into the cytoplasm and binds to a ribosome</a:t>
            </a:r>
            <a:endParaRPr/>
          </a:p>
          <a:p>
            <a:pPr indent="-342900" lvl="0" marL="342900" rtl="0" algn="l">
              <a:lnSpc>
                <a:spcPct val="110000"/>
              </a:lnSpc>
              <a:spcBef>
                <a:spcPts val="1000"/>
              </a:spcBef>
              <a:spcAft>
                <a:spcPts val="0"/>
              </a:spcAft>
              <a:buClr>
                <a:schemeClr val="dk1"/>
              </a:buClr>
              <a:buSzPts val="2000"/>
              <a:buFont typeface="Arial"/>
              <a:buAutoNum type="arabicPeriod"/>
            </a:pPr>
            <a:r>
              <a:rPr lang="en-AU" sz="2000"/>
              <a:t>mRNA interacts with tRNA to translate genetic code into a polypeptide chain</a:t>
            </a:r>
            <a:endParaRPr/>
          </a:p>
        </p:txBody>
      </p:sp>
      <p:sp>
        <p:nvSpPr>
          <p:cNvPr id="163" name="Google Shape;163;p7"/>
          <p:cNvSpPr txBox="1"/>
          <p:nvPr>
            <p:ph type="title"/>
          </p:nvPr>
        </p:nvSpPr>
        <p:spPr>
          <a:xfrm>
            <a:off x="224589" y="1110916"/>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1: </a:t>
            </a:r>
            <a:r>
              <a:rPr b="1" i="0" lang="en-AU" sz="2200" u="none" cap="none" strike="noStrike">
                <a:solidFill>
                  <a:schemeClr val="accent1"/>
                </a:solidFill>
                <a:latin typeface="Arial"/>
                <a:ea typeface="Arial"/>
                <a:cs typeface="Arial"/>
                <a:sym typeface="Arial"/>
              </a:rPr>
              <a:t>Outline the four main steps in gene expression</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pic>
        <p:nvPicPr>
          <p:cNvPr descr="Protein Synthesis - The Definitive Guide | Biology Dictionary" id="164" name="Google Shape;164;p7"/>
          <p:cNvPicPr preferRelativeResize="0"/>
          <p:nvPr/>
        </p:nvPicPr>
        <p:blipFill rotWithShape="1">
          <a:blip r:embed="rId3">
            <a:alphaModFix/>
          </a:blip>
          <a:srcRect b="0" l="0" r="0" t="0"/>
          <a:stretch/>
        </p:blipFill>
        <p:spPr>
          <a:xfrm>
            <a:off x="6352808" y="1796716"/>
            <a:ext cx="5614603" cy="3148375"/>
          </a:xfrm>
          <a:prstGeom prst="rect">
            <a:avLst/>
          </a:prstGeom>
          <a:noFill/>
          <a:ln>
            <a:noFill/>
          </a:ln>
        </p:spPr>
      </p:pic>
      <p:sp>
        <p:nvSpPr>
          <p:cNvPr id="165" name="Google Shape;165;p7"/>
          <p:cNvSpPr txBox="1"/>
          <p:nvPr/>
        </p:nvSpPr>
        <p:spPr>
          <a:xfrm>
            <a:off x="609600" y="44117"/>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AU" sz="2400">
                <a:solidFill>
                  <a:schemeClr val="lt1"/>
                </a:solidFill>
                <a:latin typeface="Droid Sans Mono"/>
                <a:ea typeface="Droid Sans Mono"/>
                <a:cs typeface="Droid Sans Mono"/>
                <a:sym typeface="Droid Sans Mono"/>
              </a:rPr>
              <a:t>Protein Synthesis</a:t>
            </a:r>
            <a:endParaRPr b="1" sz="2200">
              <a:solidFill>
                <a:schemeClr val="lt1"/>
              </a:solidFill>
              <a:latin typeface="Arial"/>
              <a:ea typeface="Arial"/>
              <a:cs typeface="Arial"/>
              <a:sym typeface="Arial"/>
            </a:endParaRPr>
          </a:p>
        </p:txBody>
      </p:sp>
      <p:sp>
        <p:nvSpPr>
          <p:cNvPr id="166" name="Google Shape;166;p7"/>
          <p:cNvSpPr/>
          <p:nvPr/>
        </p:nvSpPr>
        <p:spPr>
          <a:xfrm rot="780839">
            <a:off x="5465760" y="4508711"/>
            <a:ext cx="2126840" cy="1911465"/>
          </a:xfrm>
          <a:prstGeom prst="wedgeEllipseCallout">
            <a:avLst>
              <a:gd fmla="val -20833" name="adj1"/>
              <a:gd fmla="val 62500" name="adj2"/>
            </a:avLst>
          </a:prstGeom>
          <a:solidFill>
            <a:srgbClr val="3AC5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7" name="Google Shape;167;p7"/>
          <p:cNvSpPr txBox="1"/>
          <p:nvPr/>
        </p:nvSpPr>
        <p:spPr>
          <a:xfrm>
            <a:off x="5927601" y="4831725"/>
            <a:ext cx="142774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Arial"/>
                <a:ea typeface="Arial"/>
                <a:cs typeface="Arial"/>
                <a:sym typeface="Arial"/>
              </a:rPr>
              <a:t>Its just the steps of protein synthesis</a:t>
            </a:r>
            <a:endParaRPr/>
          </a:p>
        </p:txBody>
      </p:sp>
      <p:sp>
        <p:nvSpPr>
          <p:cNvPr id="168" name="Google Shape;168;p7"/>
          <p:cNvSpPr/>
          <p:nvPr/>
        </p:nvSpPr>
        <p:spPr>
          <a:xfrm rot="780839">
            <a:off x="9877254" y="-17268"/>
            <a:ext cx="2126840" cy="1911465"/>
          </a:xfrm>
          <a:prstGeom prst="wedgeEllipseCallout">
            <a:avLst>
              <a:gd fmla="val -20833" name="adj1"/>
              <a:gd fmla="val 62500" name="adj2"/>
            </a:avLst>
          </a:prstGeom>
          <a:solidFill>
            <a:srgbClr val="3AC5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9" name="Google Shape;169;p7"/>
          <p:cNvSpPr txBox="1"/>
          <p:nvPr/>
        </p:nvSpPr>
        <p:spPr>
          <a:xfrm>
            <a:off x="10459453" y="199800"/>
            <a:ext cx="1427747"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Arial"/>
                <a:ea typeface="Arial"/>
                <a:cs typeface="Arial"/>
                <a:sym typeface="Arial"/>
              </a:rPr>
              <a:t>This is a question from the 2021 ATAR exam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ph idx="1" type="body"/>
          </p:nvPr>
        </p:nvSpPr>
        <p:spPr>
          <a:xfrm>
            <a:off x="256673" y="1676400"/>
            <a:ext cx="5710989" cy="474044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AU" sz="2000"/>
              <a:t>Genes</a:t>
            </a:r>
            <a:r>
              <a:rPr lang="en-AU" sz="2000"/>
              <a:t> carry a set of instructions for how to make a protein. When the gene is read, transcribed and translated into a protein, the gene is said to be </a:t>
            </a:r>
            <a:r>
              <a:rPr b="1" lang="en-AU" sz="2000"/>
              <a:t>expressed</a:t>
            </a:r>
            <a:r>
              <a:rPr lang="en-AU" sz="2000"/>
              <a:t>.</a:t>
            </a:r>
            <a:endParaRPr/>
          </a:p>
          <a:p>
            <a:pPr indent="0" lvl="0" marL="0" rtl="0" algn="l">
              <a:lnSpc>
                <a:spcPct val="100000"/>
              </a:lnSpc>
              <a:spcBef>
                <a:spcPts val="2200"/>
              </a:spcBef>
              <a:spcAft>
                <a:spcPts val="0"/>
              </a:spcAft>
              <a:buNone/>
            </a:pPr>
            <a:r>
              <a:rPr lang="en-AU" sz="2000"/>
              <a:t>By coding for proteins, genes determine important facets of biological structure and function. </a:t>
            </a:r>
            <a:endParaRPr/>
          </a:p>
          <a:p>
            <a:pPr indent="0" lvl="0" marL="0" rtl="0" algn="l">
              <a:lnSpc>
                <a:spcPct val="100000"/>
              </a:lnSpc>
              <a:spcBef>
                <a:spcPts val="2200"/>
              </a:spcBef>
              <a:spcAft>
                <a:spcPts val="0"/>
              </a:spcAft>
              <a:buNone/>
            </a:pPr>
            <a:r>
              <a:rPr lang="en-AU" sz="2000"/>
              <a:t>These observable traits are known as the </a:t>
            </a:r>
            <a:r>
              <a:rPr b="1" lang="en-AU" sz="2000"/>
              <a:t>phenotype</a:t>
            </a:r>
            <a:r>
              <a:rPr lang="en-AU" sz="2000"/>
              <a:t>.</a:t>
            </a:r>
            <a:endParaRPr/>
          </a:p>
        </p:txBody>
      </p:sp>
      <p:sp>
        <p:nvSpPr>
          <p:cNvPr id="175" name="Google Shape;175;p8"/>
          <p:cNvSpPr txBox="1"/>
          <p:nvPr>
            <p:ph type="title"/>
          </p:nvPr>
        </p:nvSpPr>
        <p:spPr>
          <a:xfrm>
            <a:off x="609600" y="1066800"/>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2: </a:t>
            </a:r>
            <a:r>
              <a:rPr b="1" i="0" lang="en-AU" sz="2200" u="none" cap="none" strike="noStrike">
                <a:solidFill>
                  <a:schemeClr val="accent1"/>
                </a:solidFill>
                <a:latin typeface="Arial"/>
                <a:ea typeface="Arial"/>
                <a:cs typeface="Arial"/>
                <a:sym typeface="Arial"/>
              </a:rPr>
              <a:t>Describe phenotypic expression of a gene</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pic>
        <p:nvPicPr>
          <p:cNvPr descr="phenotype definition and examples" id="176" name="Google Shape;176;p8"/>
          <p:cNvPicPr preferRelativeResize="0"/>
          <p:nvPr/>
        </p:nvPicPr>
        <p:blipFill rotWithShape="1">
          <a:blip r:embed="rId3">
            <a:alphaModFix/>
          </a:blip>
          <a:srcRect b="0" l="0" r="0" t="0"/>
          <a:stretch/>
        </p:blipFill>
        <p:spPr>
          <a:xfrm>
            <a:off x="5967662" y="1676400"/>
            <a:ext cx="6224338" cy="35011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idx="1" type="body"/>
          </p:nvPr>
        </p:nvSpPr>
        <p:spPr>
          <a:xfrm>
            <a:off x="609600" y="1572127"/>
            <a:ext cx="11341768" cy="474044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en-AU" sz="2000"/>
              <a:t>Genes cannot dictate the structure of an organism by themselves. </a:t>
            </a:r>
            <a:endParaRPr/>
          </a:p>
          <a:p>
            <a:pPr indent="0" lvl="0" marL="0" rtl="0" algn="l">
              <a:lnSpc>
                <a:spcPct val="100000"/>
              </a:lnSpc>
              <a:spcBef>
                <a:spcPts val="2200"/>
              </a:spcBef>
              <a:spcAft>
                <a:spcPts val="0"/>
              </a:spcAft>
              <a:buNone/>
            </a:pPr>
            <a:r>
              <a:rPr lang="en-AU" sz="2000"/>
              <a:t>The other crucial component in the formula is the environment. </a:t>
            </a:r>
            <a:endParaRPr/>
          </a:p>
          <a:p>
            <a:pPr indent="0" lvl="0" marL="0" rtl="0" algn="l">
              <a:lnSpc>
                <a:spcPct val="100000"/>
              </a:lnSpc>
              <a:spcBef>
                <a:spcPts val="2200"/>
              </a:spcBef>
              <a:spcAft>
                <a:spcPts val="0"/>
              </a:spcAft>
              <a:buNone/>
            </a:pPr>
            <a:r>
              <a:rPr lang="en-AU" sz="2000"/>
              <a:t>Twins may have the same gene and protein for a trait, but the trait may look different in the two individuals because the environment can influence the final phenotype. </a:t>
            </a:r>
            <a:endParaRPr/>
          </a:p>
          <a:p>
            <a:pPr indent="0" lvl="0" marL="0" rtl="0" algn="l">
              <a:lnSpc>
                <a:spcPct val="100000"/>
              </a:lnSpc>
              <a:spcBef>
                <a:spcPts val="2200"/>
              </a:spcBef>
              <a:spcAft>
                <a:spcPts val="0"/>
              </a:spcAft>
              <a:buNone/>
            </a:pPr>
            <a:r>
              <a:rPr lang="en-AU" sz="2000"/>
              <a:t>There is a diversity of genetic and phenotypic traits within and between populations known as </a:t>
            </a:r>
            <a:r>
              <a:rPr b="1" lang="en-AU" sz="2000"/>
              <a:t>variation</a:t>
            </a:r>
            <a:r>
              <a:rPr lang="en-AU" sz="2000"/>
              <a:t>.</a:t>
            </a:r>
            <a:endParaRPr/>
          </a:p>
          <a:p>
            <a:pPr indent="0" lvl="2" marL="0" rtl="0" algn="l">
              <a:lnSpc>
                <a:spcPct val="100000"/>
              </a:lnSpc>
              <a:spcBef>
                <a:spcPts val="2200"/>
              </a:spcBef>
              <a:spcAft>
                <a:spcPts val="0"/>
              </a:spcAft>
              <a:buSzPts val="2000"/>
              <a:buFont typeface="Arial"/>
              <a:buNone/>
            </a:pPr>
            <a:r>
              <a:t/>
            </a:r>
            <a:endParaRPr sz="2000"/>
          </a:p>
        </p:txBody>
      </p:sp>
      <p:sp>
        <p:nvSpPr>
          <p:cNvPr id="183" name="Google Shape;183;p9"/>
          <p:cNvSpPr txBox="1"/>
          <p:nvPr>
            <p:ph type="title"/>
          </p:nvPr>
        </p:nvSpPr>
        <p:spPr>
          <a:xfrm>
            <a:off x="609600" y="1066800"/>
            <a:ext cx="1097280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AU" sz="2400" u="none" cap="none" strike="noStrike">
                <a:latin typeface="Droid Sans Mono"/>
                <a:ea typeface="Droid Sans Mono"/>
                <a:cs typeface="Droid Sans Mono"/>
                <a:sym typeface="Droid Sans Mono"/>
              </a:rPr>
              <a:t>Topic Question 2: </a:t>
            </a:r>
            <a:r>
              <a:rPr b="1" i="0" lang="en-AU" sz="2200" u="none" cap="none" strike="noStrike">
                <a:solidFill>
                  <a:schemeClr val="accent1"/>
                </a:solidFill>
                <a:latin typeface="Arial"/>
                <a:ea typeface="Arial"/>
                <a:cs typeface="Arial"/>
                <a:sym typeface="Arial"/>
              </a:rPr>
              <a:t>Describe phenotypic expression of a gene</a:t>
            </a:r>
            <a:br>
              <a:rPr b="0" i="0" lang="en-AU" sz="1400" u="none" cap="none" strike="noStrike">
                <a:solidFill>
                  <a:schemeClr val="accent1"/>
                </a:solidFill>
                <a:latin typeface="Calibri"/>
                <a:ea typeface="Calibri"/>
                <a:cs typeface="Calibri"/>
                <a:sym typeface="Calibri"/>
              </a:rPr>
            </a:br>
            <a:br>
              <a:rPr b="0" i="0" lang="en-AU" sz="1400" u="none" cap="none" strike="noStrike">
                <a:solidFill>
                  <a:schemeClr val="accent1"/>
                </a:solidFill>
                <a:latin typeface="Calibri"/>
                <a:ea typeface="Calibri"/>
                <a:cs typeface="Calibri"/>
                <a:sym typeface="Calibri"/>
              </a:rPr>
            </a:br>
            <a:endParaRPr b="1" i="0" sz="2200" u="none" cap="none" strike="noStrike">
              <a:solidFill>
                <a:schemeClr val="accent1"/>
              </a:solidFill>
              <a:latin typeface="Arial"/>
              <a:ea typeface="Arial"/>
              <a:cs typeface="Arial"/>
              <a:sym typeface="Arial"/>
            </a:endParaRPr>
          </a:p>
        </p:txBody>
      </p:sp>
      <p:pic>
        <p:nvPicPr>
          <p:cNvPr id="184" name="Google Shape;184;p9"/>
          <p:cNvPicPr preferRelativeResize="0"/>
          <p:nvPr/>
        </p:nvPicPr>
        <p:blipFill rotWithShape="1">
          <a:blip r:embed="rId3">
            <a:alphaModFix/>
          </a:blip>
          <a:srcRect b="0" l="0" r="0" t="0"/>
          <a:stretch/>
        </p:blipFill>
        <p:spPr>
          <a:xfrm>
            <a:off x="8550443" y="4292549"/>
            <a:ext cx="3400926" cy="2271901"/>
          </a:xfrm>
          <a:prstGeom prst="rect">
            <a:avLst/>
          </a:prstGeom>
          <a:noFill/>
          <a:ln>
            <a:noFill/>
          </a:ln>
        </p:spPr>
      </p:pic>
      <p:pic>
        <p:nvPicPr>
          <p:cNvPr descr="7,769 Measuring Height Illustrations &amp;amp; Clip Art - iStock" id="185" name="Google Shape;185;p9"/>
          <p:cNvPicPr preferRelativeResize="0"/>
          <p:nvPr/>
        </p:nvPicPr>
        <p:blipFill rotWithShape="1">
          <a:blip r:embed="rId4">
            <a:alphaModFix/>
          </a:blip>
          <a:srcRect b="0" l="0" r="0" t="0"/>
          <a:stretch/>
        </p:blipFill>
        <p:spPr>
          <a:xfrm>
            <a:off x="4904873" y="4248434"/>
            <a:ext cx="3494493" cy="2421022"/>
          </a:xfrm>
          <a:prstGeom prst="rect">
            <a:avLst/>
          </a:prstGeom>
          <a:noFill/>
          <a:ln>
            <a:noFill/>
          </a:ln>
        </p:spPr>
      </p:pic>
      <p:pic>
        <p:nvPicPr>
          <p:cNvPr descr="Environmental Influences on Gene Expression | Learn Science at Scitable" id="186" name="Google Shape;186;p9"/>
          <p:cNvPicPr preferRelativeResize="0"/>
          <p:nvPr/>
        </p:nvPicPr>
        <p:blipFill rotWithShape="1">
          <a:blip r:embed="rId5">
            <a:alphaModFix/>
          </a:blip>
          <a:srcRect b="0" l="0" r="0" t="0"/>
          <a:stretch/>
        </p:blipFill>
        <p:spPr>
          <a:xfrm>
            <a:off x="477899" y="4608650"/>
            <a:ext cx="4254500" cy="1955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1">
  <a:themeElements>
    <a:clrScheme name="">
      <a:dk1>
        <a:srgbClr val="000000"/>
      </a:dk1>
      <a:lt1>
        <a:srgbClr val="FFFFFF"/>
      </a:lt1>
      <a:dk2>
        <a:srgbClr val="B2DCEE"/>
      </a:dk2>
      <a:lt2>
        <a:srgbClr val="80C4E2"/>
      </a:lt2>
      <a:accent1>
        <a:srgbClr val="013658"/>
      </a:accent1>
      <a:accent2>
        <a:srgbClr val="0C5C92"/>
      </a:accent2>
      <a:accent3>
        <a:srgbClr val="FFFFFF"/>
      </a:accent3>
      <a:accent4>
        <a:srgbClr val="000000"/>
      </a:accent4>
      <a:accent5>
        <a:srgbClr val="AAAEB4"/>
      </a:accent5>
      <a:accent6>
        <a:srgbClr val="0A5384"/>
      </a:accent6>
      <a:hlink>
        <a:srgbClr val="0089C5"/>
      </a:hlink>
      <a:folHlink>
        <a:srgbClr val="4CAC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2022-02-10T09:44:11Z</dcterms:created>
  <dc:creator>RAYNER Elizabeth [Rossmoyne Senior High School]</dc:creator>
</cp:coreProperties>
</file>